
<file path=[Content_Types].xml><?xml version="1.0" encoding="utf-8"?>
<Types xmlns="http://schemas.openxmlformats.org/package/2006/content-types">
  <Default Extension="jpg" ContentType="image/jpeg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0" r:id="rId35"/>
    <p:sldId id="291" r:id="rId36"/>
    <p:sldId id="292" r:id="rId37"/>
    <p:sldId id="293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330" r:id="rId71"/>
    <p:sldId id="331" r:id="rId72"/>
    <p:sldId id="332" r:id="rId73"/>
    <p:sldId id="333" r:id="rId74"/>
    <p:sldId id="334" r:id="rId75"/>
    <p:sldId id="335" r:id="rId76"/>
    <p:sldId id="380" r:id="rId77"/>
    <p:sldId id="382" r:id="rId78"/>
    <p:sldId id="384" r:id="rId79"/>
    <p:sldId id="383" r:id="rId80"/>
    <p:sldId id="336" r:id="rId81"/>
    <p:sldId id="337" r:id="rId82"/>
    <p:sldId id="338" r:id="rId83"/>
    <p:sldId id="381" r:id="rId84"/>
    <p:sldId id="339" r:id="rId85"/>
    <p:sldId id="340" r:id="rId86"/>
    <p:sldId id="378" r:id="rId87"/>
    <p:sldId id="379" r:id="rId88"/>
    <p:sldId id="376" r:id="rId89"/>
    <p:sldId id="342" r:id="rId90"/>
    <p:sldId id="377" r:id="rId91"/>
    <p:sldId id="343" r:id="rId92"/>
    <p:sldId id="344" r:id="rId93"/>
    <p:sldId id="385" r:id="rId94"/>
    <p:sldId id="386" r:id="rId95"/>
    <p:sldId id="387" r:id="rId96"/>
    <p:sldId id="388" r:id="rId9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FF"/>
    <a:srgbClr val="E7A9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E7A936"/>
        </a:fontRef>
        <a:srgbClr val="E7A936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E7A936"/>
        </a:fontRef>
        <a:srgbClr val="E7A936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E7A936"/>
        </a:fontRef>
        <a:srgbClr val="E7A936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E7A936"/>
        </a:fontRef>
        <a:srgbClr val="E7A936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E7A936"/>
        </a:fontRef>
        <a:srgbClr val="E7A936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E7A936"/>
        </a:fontRef>
        <a:srgbClr val="E7A936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E7A936"/>
        </a:fontRef>
        <a:srgbClr val="E7A936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E7A936"/>
        </a:fontRef>
        <a:srgbClr val="E7A936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E7A936"/>
        </a:fontRef>
        <a:srgbClr val="E7A936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47"/>
    <p:restoredTop sz="94653"/>
  </p:normalViewPr>
  <p:slideViewPr>
    <p:cSldViewPr snapToGrid="0">
      <p:cViewPr varScale="1">
        <p:scale>
          <a:sx n="47" d="100"/>
          <a:sy n="47" d="100"/>
        </p:scale>
        <p:origin x="304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29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817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471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FFFFFF"/>
                </a:solidFill>
              </a:defRPr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104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se-up of the top of a hot air balloon viewed from above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hot air balloon viewed from below"/>
          <p:cNvSpPr>
            <a:spLocks noGrp="1"/>
          </p:cNvSpPr>
          <p:nvPr>
            <p:ph type="pic" idx="21"/>
          </p:nvPr>
        </p:nvSpPr>
        <p:spPr>
          <a:xfrm>
            <a:off x="9226574" y="1270000"/>
            <a:ext cx="16840152" cy="111844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Hot air balloons viewed from below against a blue sky"/>
          <p:cNvSpPr>
            <a:spLocks noGrp="1"/>
          </p:cNvSpPr>
          <p:nvPr>
            <p:ph type="pic" idx="22"/>
          </p:nvPr>
        </p:nvSpPr>
        <p:spPr>
          <a:xfrm>
            <a:off x="8432800" y="1263848"/>
            <a:ext cx="16850011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Hot air balloons viewed from below against a blue sky"/>
          <p:cNvSpPr>
            <a:spLocks noGrp="1"/>
          </p:cNvSpPr>
          <p:nvPr>
            <p:ph type="pic" sz="quarter" idx="21"/>
          </p:nvPr>
        </p:nvSpPr>
        <p:spPr>
          <a:xfrm>
            <a:off x="15436504" y="1270000"/>
            <a:ext cx="8167167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Close-up of the top of a hot air balloon viewed from above"/>
          <p:cNvSpPr>
            <a:spLocks noGrp="1"/>
          </p:cNvSpPr>
          <p:nvPr>
            <p:ph type="pic" sz="quarter" idx="22"/>
          </p:nvPr>
        </p:nvSpPr>
        <p:spPr>
          <a:xfrm>
            <a:off x="15461772" y="7085972"/>
            <a:ext cx="8148414" cy="5432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Hot air balloons viewed from below against a blue sky"/>
          <p:cNvSpPr>
            <a:spLocks noGrp="1"/>
          </p:cNvSpPr>
          <p:nvPr>
            <p:ph type="pic" idx="23"/>
          </p:nvPr>
        </p:nvSpPr>
        <p:spPr>
          <a:xfrm>
            <a:off x="-124635" y="1270000"/>
            <a:ext cx="16859219" cy="112394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Hot air balloons viewed from below against a blue sky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M0yhHKWUa0g?feature=oembed" TargetMode="External"/><Relationship Id="rId4" Type="http://schemas.openxmlformats.org/officeDocument/2006/relationships/hyperlink" Target="https://youtu.be/M0yhHKWUa0g?si=GyqiFeCm-jjar7of&amp;t=167" TargetMode="External"/></Relationships>
</file>

<file path=ppt/slides/_rels/slide27.xml.rels><?xml version="1.0" encoding="UTF-8" standalone="yes"?>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kalateetkaushal.in/value/health.html" TargetMode="Externa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kalateetkaushal.in/value/stroop.html" TargetMode="Externa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hyperlink" Target="https://kalateetkaushal.in/value/thoughts.html" TargetMode="External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s://kalateetkaushal.in/value/trust.html" TargetMode="External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hyperlink" Target="https://suno.com/s/iQSx5baeB7sDVRsR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uno.com/s/U3yYmvfNn4wiJgfB" TargetMode="Externa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https://kalateetkaushal.in/value/photosyn.html" TargetMode="External"/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.xml"/></Relationships>
</file>

<file path=ppt/slides/_rels/slide75.xml.rels><?xml version="1.0" encoding="UTF-8" standalone="yes"?>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hyperlink" Target="https://kalateetkaushal.in/value/acrossafrica.html" TargetMode="External"/><Relationship Id="rId1" Type="http://schemas.openxmlformats.org/officeDocument/2006/relationships/slideLayout" Target="../slideLayouts/slideLayout9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7.xml.rels><?xml version="1.0" encoding="UTF-8" standalone="yes"?>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hyperlink" Target="https://kalateetkaushal.in/value/grammar.html" TargetMode="External"/><Relationship Id="rId1" Type="http://schemas.openxmlformats.org/officeDocument/2006/relationships/slideLayout" Target="../slideLayouts/slideLayout9.xml"/></Relationships>
</file>

<file path=ppt/slides/_rels/slide78.xml.rels><?xml version="1.0" encoding="UTF-8" standalone="yes"?>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hyperlink" Target="https://kalateetkaushal.in/value/biology.html" TargetMode="External"/><Relationship Id="rId1" Type="http://schemas.openxmlformats.org/officeDocument/2006/relationships/slideLayout" Target="../slideLayouts/slideLayout9.xml"/></Relationships>
</file>

<file path=ppt/slides/_rels/slide79.xml.rels><?xml version="1.0" encoding="UTF-8" standalone="yes"?>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hyperlink" Target="https://kalateetkaushal.in/value/debitcredit.html" TargetMode="External"/><Relationship Id="rId1" Type="http://schemas.openxmlformats.org/officeDocument/2006/relationships/slideLayout" Target="../slideLayouts/slideLayout9.xml"/></Relationships>
</file>

<file path=ppt/slides/_rels/slide80.xml.rels><?xml version="1.0" encoding="UTF-8" standalone="yes"?>
<Relationships xmlns="http://schemas.openxmlformats.org/package/2006/relationships"><Relationship Id="rId3" Type="http://schemas.openxmlformats.org/officeDocument/2006/relationships/hyperlink" Target="https://kalateetkaushal.in/value/circuits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jpg"/></Relationships>
</file>

<file path=ppt/slides/_rels/slide81.xml.rels><?xml version="1.0" encoding="UTF-8" standalone="yes"?>
<Relationships xmlns="http://schemas.openxmlformats.org/package/2006/relationships"><Relationship Id="rId3" Type="http://schemas.openxmlformats.org/officeDocument/2006/relationships/hyperlink" Target="https://kalateetkaushal.in/value/rescue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://kalateetkaushal.in/value/rescue.html" TargetMode="External"/><Relationship Id="rId4" Type="http://schemas.openxmlformats.org/officeDocument/2006/relationships/image" Target="../media/image35.jpg"/></Relationships>
</file>

<file path=ppt/slides/_rels/slide82.xml.rels><?xml version="1.0" encoding="UTF-8" standalone="yes"?>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hyperlink" Target="https://kalateetkaushal.in/value/ledger.html" TargetMode="External"/><Relationship Id="rId1" Type="http://schemas.openxmlformats.org/officeDocument/2006/relationships/slideLayout" Target="../slideLayouts/slideLayout9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5.xml.rels><?xml version="1.0" encoding="UTF-8" standalone="yes"?>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hyperlink" Target="https://flow.google.com/shared/video/1c3e6e16-a885-4e4a-bf13-2f0d159914ed" TargetMode="External"/><Relationship Id="rId1" Type="http://schemas.openxmlformats.org/officeDocument/2006/relationships/slideLayout" Target="../slideLayouts/slideLayout9.xml"/></Relationships>
</file>

<file path=ppt/slides/_rels/slide86.xml.rels><?xml version="1.0" encoding="UTF-8" standalone="yes"?>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hyperlink" Target="https://pikaso.cdnpk.net/private/production/5645462132/dac87304-69ac-449c-9d3e-4e8ec12de060-0.mp4?token=exp=1792108800~hmac=3f42404a15cfb908d5d21cdc7fd8c702d2fc8e6240760ccaee3a7815a1e199e3" TargetMode="External"/><Relationship Id="rId1" Type="http://schemas.openxmlformats.org/officeDocument/2006/relationships/slideLayout" Target="../slideLayouts/slideLayout9.xml"/></Relationships>
</file>

<file path=ppt/slides/_rels/slide87.xml.rels><?xml version="1.0" encoding="UTF-8" standalone="yes"?>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hyperlink" Target="https://pikaso.cdnpk.net/private/production/5642058849/becc1870-0219-460b-823a-ef950fa5f7be-0.mp4?token=exp=1792108800~hmac=dc0754fd0835b2f8322c858e456d6d86b0c090edd37f56720a839f750ababa7f" TargetMode="External"/><Relationship Id="rId1" Type="http://schemas.openxmlformats.org/officeDocument/2006/relationships/slideLayout" Target="../slideLayouts/slideLayout9.xml"/></Relationships>
</file>

<file path=ppt/slides/_rels/slide88.xml.rels><?xml version="1.0" encoding="UTF-8" standalone="yes"?>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hyperlink" Target="https://pikaso.cdnpk.net/private/production/5646672152/2ed8489f-630b-48a0-ab23-531b8d03a087-0.mp4?token=exp=1792108800~hmac=bf0bebea908e49f4966045cd463935e3f38d24e48cd6e131364f4f8eee801b9d" TargetMode="External"/><Relationship Id="rId1" Type="http://schemas.openxmlformats.org/officeDocument/2006/relationships/slideLayout" Target="../slideLayouts/slideLayout9.xml"/></Relationships>
</file>

<file path=ppt/slides/_rels/slide89.xml.rels><?xml version="1.0" encoding="UTF-8" standalone="yes"?>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hyperlink" Target="https://flow.google.com/shared/video/f4b6ac95-e6b6-4d7c-9300-d5c6a32703a6" TargetMode="External"/><Relationship Id="rId1" Type="http://schemas.openxmlformats.org/officeDocument/2006/relationships/slideLayout" Target="../slideLayouts/slideLayout9.xml"/></Relationships>
</file>

<file path=ppt/slides/_rels/slide90.xml.rels><?xml version="1.0" encoding="UTF-8" standalone="yes"?>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hyperlink" Target="https://pikaso.cdnpk.net/private/production/5648257084/87be33a3-d8f8-4f3a-addd-db931794fbf6-0.mp4?token=exp=1792108800~hmac=d2a58190ce51f381b5f91e29dc249cc6fe1ed7eac5b95b4994a0e5c17b0ee053" TargetMode="External"/><Relationship Id="rId1" Type="http://schemas.openxmlformats.org/officeDocument/2006/relationships/slideLayout" Target="../slideLayouts/slideLayout9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4.xml.rels><?xml version="1.0" encoding="UTF-8" standalone="yes"?>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hyperlink" Target="https://kalateetkaushal.in/value/crossroads.html" TargetMode="External"/><Relationship Id="rId1" Type="http://schemas.openxmlformats.org/officeDocument/2006/relationships/slideLayout" Target="../slideLayouts/slideLayout9.xml"/></Relationships>
</file>

<file path=ppt/slides/_rels/slide95.xml.rels><?xml version="1.0" encoding="UTF-8" standalone="yes"?>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hyperlink" Target="https://kalateetkaushal.in/value/valuejourney.html" TargetMode="External"/><Relationship Id="rId1" Type="http://schemas.openxmlformats.org/officeDocument/2006/relationships/slideLayout" Target="../slideLayouts/slideLayout9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timeless.lifeskills/" TargetMode="External"/><Relationship Id="rId2" Type="http://schemas.openxmlformats.org/officeDocument/2006/relationships/hyperlink" Target="https://whatsapp.com/channel/0029VbDMy3GA2pLCW7hP7r09" TargetMode="Externa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timelesslifeskill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What useful things can you  do with the resources you have"/>
          <p:cNvSpPr txBox="1"/>
          <p:nvPr/>
        </p:nvSpPr>
        <p:spPr>
          <a:xfrm>
            <a:off x="3463289" y="6858000"/>
            <a:ext cx="17457421" cy="3170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lnSpc>
                <a:spcPct val="100000"/>
              </a:lnSpc>
              <a:spcBef>
                <a:spcPts val="0"/>
              </a:spcBef>
              <a:defRPr sz="9600">
                <a:solidFill>
                  <a:srgbClr val="DEAC4E"/>
                </a:solidFill>
              </a:defRPr>
            </a:pPr>
            <a:r>
              <a:rPr dirty="0"/>
              <a:t>What useful things can you</a:t>
            </a:r>
            <a:br>
              <a:rPr dirty="0"/>
            </a:br>
            <a:r>
              <a:rPr dirty="0"/>
              <a:t> do with the resources you have</a:t>
            </a:r>
            <a:endParaRPr sz="1200" dirty="0"/>
          </a:p>
        </p:txBody>
      </p:sp>
      <p:sp>
        <p:nvSpPr>
          <p:cNvPr id="172" name="THE VALUE OF YOU"/>
          <p:cNvSpPr txBox="1"/>
          <p:nvPr/>
        </p:nvSpPr>
        <p:spPr>
          <a:xfrm>
            <a:off x="2084691" y="4089399"/>
            <a:ext cx="20214618" cy="276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lnSpc>
                <a:spcPct val="100000"/>
              </a:lnSpc>
              <a:spcBef>
                <a:spcPts val="0"/>
              </a:spcBef>
              <a:defRPr sz="15900" b="1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r>
              <a:rPr dirty="0"/>
              <a:t>THE VALUE OF YOU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Brief for Teachers"/>
          <p:cNvSpPr txBox="1"/>
          <p:nvPr/>
        </p:nvSpPr>
        <p:spPr>
          <a:xfrm>
            <a:off x="6915658" y="5994907"/>
            <a:ext cx="10552685" cy="1726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z="11000" spc="-220">
                <a:solidFill>
                  <a:srgbClr val="FFFFFF"/>
                </a:solidFill>
              </a:defRPr>
            </a:lvl1pPr>
          </a:lstStyle>
          <a:p>
            <a:r>
              <a:t>Brief for Teachers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Helps students see more clearly what resources they already have…"/>
          <p:cNvSpPr txBox="1"/>
          <p:nvPr/>
        </p:nvSpPr>
        <p:spPr>
          <a:xfrm>
            <a:off x="1726998" y="4211280"/>
            <a:ext cx="20930005" cy="7983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1549399" lvl="1" indent="-939799" defTabSz="457200">
              <a:lnSpc>
                <a:spcPct val="100000"/>
              </a:lnSpc>
              <a:spcBef>
                <a:spcPts val="2500"/>
              </a:spcBef>
              <a:buSzPct val="85000"/>
              <a:buChar char="•"/>
              <a:defRPr sz="5000">
                <a:solidFill>
                  <a:srgbClr val="D6E6EA"/>
                </a:solidFill>
              </a:defRPr>
            </a:pPr>
            <a:r>
              <a:t>Helps students see more clearly what resources they already have</a:t>
            </a:r>
          </a:p>
          <a:p>
            <a:pPr marL="1549399" lvl="1" indent="-939799" defTabSz="457200">
              <a:lnSpc>
                <a:spcPct val="100000"/>
              </a:lnSpc>
              <a:spcBef>
                <a:spcPts val="2500"/>
              </a:spcBef>
              <a:buSzPct val="85000"/>
              <a:buChar char="•"/>
              <a:defRPr sz="5000">
                <a:solidFill>
                  <a:srgbClr val="D6E6EA"/>
                </a:solidFill>
              </a:defRPr>
            </a:pPr>
            <a:r>
              <a:t>Discover what they can do with these resources</a:t>
            </a:r>
          </a:p>
          <a:p>
            <a:pPr marL="1549399" lvl="1" indent="-939799" defTabSz="457200">
              <a:lnSpc>
                <a:spcPct val="100000"/>
              </a:lnSpc>
              <a:spcBef>
                <a:spcPts val="2500"/>
              </a:spcBef>
              <a:buSzPct val="85000"/>
              <a:buChar char="•"/>
              <a:defRPr sz="5000">
                <a:solidFill>
                  <a:srgbClr val="D6E6EA"/>
                </a:solidFill>
              </a:defRPr>
            </a:pPr>
            <a:r>
              <a:t>Build the habit of creating greater value from them</a:t>
            </a:r>
          </a:p>
          <a:p>
            <a:pPr lvl="1" defTabSz="457200">
              <a:lnSpc>
                <a:spcPct val="100000"/>
              </a:lnSpc>
              <a:spcBef>
                <a:spcPts val="2500"/>
              </a:spcBef>
              <a:defRPr sz="5500">
                <a:solidFill>
                  <a:srgbClr val="E7A936"/>
                </a:solidFill>
              </a:defRPr>
            </a:pPr>
            <a:r>
              <a:t>It guides and encourages students to</a:t>
            </a:r>
          </a:p>
          <a:p>
            <a:pPr marL="2768599" lvl="3" indent="-939799" defTabSz="457200">
              <a:lnSpc>
                <a:spcPct val="100000"/>
              </a:lnSpc>
              <a:spcBef>
                <a:spcPts val="1200"/>
              </a:spcBef>
              <a:buSzPct val="85000"/>
              <a:buChar char="-"/>
              <a:defRPr sz="5000">
                <a:solidFill>
                  <a:srgbClr val="D6E6EA"/>
                </a:solidFill>
              </a:defRPr>
            </a:pPr>
            <a:r>
              <a:t>Start from where they are (not lament what they don’t have)</a:t>
            </a:r>
          </a:p>
          <a:p>
            <a:pPr marL="2768599" lvl="3" indent="-939799" defTabSz="457200">
              <a:lnSpc>
                <a:spcPct val="100000"/>
              </a:lnSpc>
              <a:spcBef>
                <a:spcPts val="1200"/>
              </a:spcBef>
              <a:buSzPct val="85000"/>
              <a:buChar char="-"/>
              <a:defRPr sz="5000">
                <a:solidFill>
                  <a:srgbClr val="D6E6EA"/>
                </a:solidFill>
              </a:defRPr>
            </a:pPr>
            <a:r>
              <a:t>See what they have (many resources are as such invisible)</a:t>
            </a:r>
          </a:p>
          <a:p>
            <a:pPr marL="2768599" lvl="3" indent="-939799" defTabSz="457200">
              <a:lnSpc>
                <a:spcPct val="100000"/>
              </a:lnSpc>
              <a:spcBef>
                <a:spcPts val="1200"/>
              </a:spcBef>
              <a:buSzPct val="85000"/>
              <a:buChar char="-"/>
              <a:defRPr sz="5000">
                <a:solidFill>
                  <a:srgbClr val="D6E6EA"/>
                </a:solidFill>
              </a:defRPr>
            </a:pPr>
            <a:r>
              <a:t>Learn to use them well (not waste what they have)</a:t>
            </a:r>
          </a:p>
          <a:p>
            <a:pPr marL="2768599" lvl="3" indent="-939799" defTabSz="457200">
              <a:lnSpc>
                <a:spcPct val="100000"/>
              </a:lnSpc>
              <a:spcBef>
                <a:spcPts val="2500"/>
              </a:spcBef>
              <a:buSzPct val="85000"/>
              <a:buChar char="-"/>
              <a:defRPr sz="5000">
                <a:solidFill>
                  <a:srgbClr val="D6E6EA"/>
                </a:solidFill>
              </a:defRPr>
            </a:pPr>
            <a:r>
              <a:t>Build and improve (little and often leads to compounding)</a:t>
            </a:r>
          </a:p>
        </p:txBody>
      </p:sp>
      <p:sp>
        <p:nvSpPr>
          <p:cNvPr id="177" name="The Value of You Programme"/>
          <p:cNvSpPr txBox="1">
            <a:spLocks noGrp="1"/>
          </p:cNvSpPr>
          <p:nvPr>
            <p:ph type="title"/>
          </p:nvPr>
        </p:nvSpPr>
        <p:spPr>
          <a:xfrm>
            <a:off x="1897573" y="1521498"/>
            <a:ext cx="20588854" cy="2481447"/>
          </a:xfrm>
          <a:prstGeom prst="rect">
            <a:avLst/>
          </a:prstGeom>
        </p:spPr>
        <p:txBody>
          <a:bodyPr/>
          <a:lstStyle/>
          <a:p>
            <a:r>
              <a:t>The Value of You Programme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tudents discover the ideas through activities, demonstrations, discussion, and reflection rather than being taught definitions."/>
          <p:cNvSpPr txBox="1"/>
          <p:nvPr/>
        </p:nvSpPr>
        <p:spPr>
          <a:xfrm>
            <a:off x="2119705" y="5125938"/>
            <a:ext cx="20144590" cy="3747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defTabSz="457200">
              <a:lnSpc>
                <a:spcPct val="120000"/>
              </a:lnSpc>
              <a:spcBef>
                <a:spcPts val="2500"/>
              </a:spcBef>
              <a:defRPr sz="6800">
                <a:solidFill>
                  <a:srgbClr val="FFFFFF"/>
                </a:solidFill>
              </a:defRPr>
            </a:pPr>
            <a:r>
              <a:rPr dirty="0"/>
              <a:t>Students discover the ideas through activities, demonstrations, discussion, and reflection rather than being taught definitions.</a:t>
            </a:r>
          </a:p>
        </p:txBody>
      </p:sp>
      <p:sp>
        <p:nvSpPr>
          <p:cNvPr id="180" name="How the Students Learn"/>
          <p:cNvSpPr txBox="1">
            <a:spLocks noGrp="1"/>
          </p:cNvSpPr>
          <p:nvPr>
            <p:ph type="title"/>
          </p:nvPr>
        </p:nvSpPr>
        <p:spPr>
          <a:xfrm>
            <a:off x="1897573" y="2543289"/>
            <a:ext cx="20588854" cy="2481446"/>
          </a:xfrm>
          <a:prstGeom prst="rect">
            <a:avLst/>
          </a:prstGeom>
        </p:spPr>
        <p:txBody>
          <a:bodyPr/>
          <a:lstStyle/>
          <a:p>
            <a:r>
              <a:t>How the Students Learn</a:t>
            </a:r>
          </a:p>
        </p:txBody>
      </p:sp>
      <p:sp>
        <p:nvSpPr>
          <p:cNvPr id="181" name="Activity → Pause &amp; Ponder → Discover → Apply"/>
          <p:cNvSpPr txBox="1"/>
          <p:nvPr/>
        </p:nvSpPr>
        <p:spPr>
          <a:xfrm>
            <a:off x="2398744" y="10002452"/>
            <a:ext cx="19586512" cy="1170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100">
                <a:solidFill>
                  <a:srgbClr val="E7A936"/>
                </a:solidFill>
              </a:defRPr>
            </a:lvl1pPr>
          </a:lstStyle>
          <a:p>
            <a:r>
              <a:rPr dirty="0"/>
              <a:t>Activity → Pause &amp; Ponder → Discover → Apply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Making Students Future-Ready"/>
          <p:cNvSpPr txBox="1">
            <a:spLocks noGrp="1"/>
          </p:cNvSpPr>
          <p:nvPr>
            <p:ph type="title"/>
          </p:nvPr>
        </p:nvSpPr>
        <p:spPr>
          <a:xfrm>
            <a:off x="1897573" y="1301826"/>
            <a:ext cx="20588854" cy="2481447"/>
          </a:xfrm>
          <a:prstGeom prst="rect">
            <a:avLst/>
          </a:prstGeom>
        </p:spPr>
        <p:txBody>
          <a:bodyPr/>
          <a:lstStyle/>
          <a:p>
            <a:r>
              <a:rPr dirty="0"/>
              <a:t>Making Students Future-Ready</a:t>
            </a:r>
          </a:p>
        </p:txBody>
      </p:sp>
      <p:sp>
        <p:nvSpPr>
          <p:cNvPr id="184" name="The future is uncertain.…"/>
          <p:cNvSpPr txBox="1"/>
          <p:nvPr/>
        </p:nvSpPr>
        <p:spPr>
          <a:xfrm>
            <a:off x="2119705" y="3783273"/>
            <a:ext cx="20144590" cy="8434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defTabSz="457200">
              <a:lnSpc>
                <a:spcPct val="110000"/>
              </a:lnSpc>
              <a:spcBef>
                <a:spcPts val="2500"/>
              </a:spcBef>
              <a:defRPr sz="5500">
                <a:solidFill>
                  <a:srgbClr val="E7A936"/>
                </a:solidFill>
              </a:defRPr>
            </a:pPr>
            <a:r>
              <a:rPr lang="en-US" dirty="0"/>
              <a:t>The future is uncertain.</a:t>
            </a:r>
          </a:p>
          <a:p>
            <a:pPr lvl="1" indent="0" defTabSz="457200">
              <a:lnSpc>
                <a:spcPct val="110000"/>
              </a:lnSpc>
              <a:spcBef>
                <a:spcPts val="2500"/>
              </a:spcBef>
              <a:defRPr sz="5500">
                <a:solidFill>
                  <a:srgbClr val="D6E6EA"/>
                </a:solidFill>
              </a:defRPr>
            </a:pPr>
            <a:r>
              <a:rPr lang="en-US" dirty="0"/>
              <a:t>We cannot know what opportunities and problems students will face. </a:t>
            </a:r>
          </a:p>
          <a:p>
            <a:pPr lvl="1" indent="0" defTabSz="457200">
              <a:lnSpc>
                <a:spcPct val="110000"/>
              </a:lnSpc>
              <a:spcBef>
                <a:spcPts val="2500"/>
              </a:spcBef>
              <a:defRPr sz="5500">
                <a:solidFill>
                  <a:srgbClr val="D6E6EA"/>
                </a:solidFill>
              </a:defRPr>
            </a:pPr>
            <a:r>
              <a:rPr dirty="0"/>
              <a:t>But we can help them learn to </a:t>
            </a:r>
            <a:r>
              <a:rPr dirty="0" err="1"/>
              <a:t>recognise</a:t>
            </a:r>
            <a:r>
              <a:rPr dirty="0"/>
              <a:t> what they have, use it well, solve problems, create value, and keep learning and improving.</a:t>
            </a:r>
          </a:p>
          <a:p>
            <a:pPr lvl="1" indent="0" algn="ctr" defTabSz="457200">
              <a:lnSpc>
                <a:spcPct val="110000"/>
              </a:lnSpc>
              <a:spcBef>
                <a:spcPts val="2500"/>
              </a:spcBef>
              <a:defRPr sz="5500">
                <a:solidFill>
                  <a:srgbClr val="E7A936"/>
                </a:solidFill>
              </a:defRPr>
            </a:pPr>
            <a:r>
              <a:rPr dirty="0"/>
              <a:t>You cannot prepare students for every future. You can prepare them to reinvent themselves for whatever future arrives.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What we hope students will begin to do differently:…"/>
          <p:cNvSpPr txBox="1"/>
          <p:nvPr/>
        </p:nvSpPr>
        <p:spPr>
          <a:xfrm>
            <a:off x="2119705" y="3688920"/>
            <a:ext cx="20144590" cy="8755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defTabSz="457200">
              <a:lnSpc>
                <a:spcPct val="100000"/>
              </a:lnSpc>
              <a:spcBef>
                <a:spcPts val="2500"/>
              </a:spcBef>
              <a:defRPr sz="6200">
                <a:solidFill>
                  <a:srgbClr val="E7A936"/>
                </a:solidFill>
              </a:defRPr>
            </a:pPr>
            <a:r>
              <a:rPr dirty="0"/>
              <a:t>What we hope students will begin to do differently:</a:t>
            </a:r>
          </a:p>
          <a:p>
            <a:pPr marL="1549400" lvl="1" indent="-939800" defTabSz="457200">
              <a:lnSpc>
                <a:spcPct val="100000"/>
              </a:lnSpc>
              <a:spcBef>
                <a:spcPts val="2500"/>
              </a:spcBef>
              <a:buSzPct val="85000"/>
              <a:buChar char="•"/>
              <a:defRPr sz="5800">
                <a:solidFill>
                  <a:srgbClr val="D6E6EA"/>
                </a:solidFill>
              </a:defRPr>
            </a:pPr>
            <a:r>
              <a:rPr dirty="0"/>
              <a:t>Notice resources they previously overlooked</a:t>
            </a:r>
          </a:p>
          <a:p>
            <a:pPr marL="1549400" lvl="1" indent="-939800" defTabSz="457200">
              <a:lnSpc>
                <a:spcPct val="100000"/>
              </a:lnSpc>
              <a:spcBef>
                <a:spcPts val="2500"/>
              </a:spcBef>
              <a:buSzPct val="85000"/>
              <a:buChar char="•"/>
              <a:defRPr sz="5800">
                <a:solidFill>
                  <a:srgbClr val="D6E6EA"/>
                </a:solidFill>
              </a:defRPr>
            </a:pPr>
            <a:r>
              <a:rPr dirty="0"/>
              <a:t>Make more deliberate choices about time, energy, attention, health, knowledge, skills, technology…</a:t>
            </a:r>
          </a:p>
          <a:p>
            <a:pPr marL="1549400" lvl="1" indent="-939800" defTabSz="457200">
              <a:lnSpc>
                <a:spcPct val="100000"/>
              </a:lnSpc>
              <a:spcBef>
                <a:spcPts val="2500"/>
              </a:spcBef>
              <a:buSzPct val="85000"/>
              <a:buChar char="•"/>
              <a:defRPr sz="5800">
                <a:solidFill>
                  <a:srgbClr val="D6E6EA"/>
                </a:solidFill>
              </a:defRPr>
            </a:pPr>
            <a:r>
              <a:rPr dirty="0"/>
              <a:t>Not stop at, “I don't have enough” instead ask “What can I do with what I have?”</a:t>
            </a:r>
          </a:p>
          <a:p>
            <a:pPr marL="1549400" lvl="1" indent="-939800" defTabSz="457200">
              <a:lnSpc>
                <a:spcPct val="100000"/>
              </a:lnSpc>
              <a:spcBef>
                <a:spcPts val="2500"/>
              </a:spcBef>
              <a:buSzPct val="85000"/>
              <a:buChar char="•"/>
              <a:defRPr sz="5800">
                <a:solidFill>
                  <a:srgbClr val="D6E6EA"/>
                </a:solidFill>
              </a:defRPr>
            </a:pPr>
            <a:r>
              <a:rPr dirty="0"/>
              <a:t>Identify needs and problems around them</a:t>
            </a:r>
          </a:p>
          <a:p>
            <a:pPr marL="1549400" lvl="1" indent="-939800" defTabSz="457200">
              <a:lnSpc>
                <a:spcPct val="100000"/>
              </a:lnSpc>
              <a:spcBef>
                <a:spcPts val="2500"/>
              </a:spcBef>
              <a:buSzPct val="85000"/>
              <a:buChar char="•"/>
              <a:defRPr sz="5800">
                <a:solidFill>
                  <a:srgbClr val="D6E6EA"/>
                </a:solidFill>
              </a:defRPr>
            </a:pPr>
            <a:r>
              <a:rPr dirty="0"/>
              <a:t>Attitudinal shift - </a:t>
            </a:r>
            <a:r>
              <a:rPr i="1" dirty="0"/>
              <a:t>I can learn, make, solve, and help</a:t>
            </a:r>
          </a:p>
        </p:txBody>
      </p:sp>
      <p:sp>
        <p:nvSpPr>
          <p:cNvPr id="187" name="Desired Learning Outcomes"/>
          <p:cNvSpPr txBox="1">
            <a:spLocks noGrp="1"/>
          </p:cNvSpPr>
          <p:nvPr>
            <p:ph type="title"/>
          </p:nvPr>
        </p:nvSpPr>
        <p:spPr>
          <a:xfrm>
            <a:off x="1897573" y="1224471"/>
            <a:ext cx="20588854" cy="2481446"/>
          </a:xfrm>
          <a:prstGeom prst="rect">
            <a:avLst/>
          </a:prstGeom>
        </p:spPr>
        <p:txBody>
          <a:bodyPr/>
          <a:lstStyle/>
          <a:p>
            <a:r>
              <a:t>Desired Learning Outcomes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Workshop Sample Activities"/>
          <p:cNvSpPr txBox="1">
            <a:spLocks noGrp="1"/>
          </p:cNvSpPr>
          <p:nvPr>
            <p:ph type="title"/>
          </p:nvPr>
        </p:nvSpPr>
        <p:spPr>
          <a:xfrm>
            <a:off x="1897573" y="974261"/>
            <a:ext cx="20588854" cy="2481446"/>
          </a:xfrm>
          <a:prstGeom prst="rect">
            <a:avLst/>
          </a:prstGeom>
        </p:spPr>
        <p:txBody>
          <a:bodyPr/>
          <a:lstStyle/>
          <a:p>
            <a:r>
              <a:t>Workshop Sample Activities</a:t>
            </a:r>
          </a:p>
        </p:txBody>
      </p:sp>
      <p:sp>
        <p:nvSpPr>
          <p:cNvPr id="190" name="Rubber-band exercise: goals, beliefs and constraints…"/>
          <p:cNvSpPr txBox="1"/>
          <p:nvPr/>
        </p:nvSpPr>
        <p:spPr>
          <a:xfrm>
            <a:off x="2119705" y="3468452"/>
            <a:ext cx="20144590" cy="9387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defTabSz="457200">
              <a:lnSpc>
                <a:spcPct val="100000"/>
              </a:lnSpc>
              <a:spcBef>
                <a:spcPts val="2500"/>
              </a:spcBef>
              <a:defRPr sz="6500">
                <a:solidFill>
                  <a:srgbClr val="FFFFFF"/>
                </a:solidFill>
              </a:defRPr>
            </a:pPr>
            <a:r>
              <a:rPr dirty="0">
                <a:solidFill>
                  <a:srgbClr val="E7A936"/>
                </a:solidFill>
              </a:rPr>
              <a:t>Rubber-band exercise:</a:t>
            </a:r>
            <a:r>
              <a:rPr dirty="0"/>
              <a:t> goals, beliefs and constraints</a:t>
            </a:r>
          </a:p>
          <a:p>
            <a:pPr lvl="1" indent="0" defTabSz="457200">
              <a:lnSpc>
                <a:spcPct val="100000"/>
              </a:lnSpc>
              <a:spcBef>
                <a:spcPts val="2500"/>
              </a:spcBef>
              <a:defRPr sz="6500">
                <a:solidFill>
                  <a:srgbClr val="FFFFFF"/>
                </a:solidFill>
              </a:defRPr>
            </a:pPr>
            <a:r>
              <a:rPr dirty="0">
                <a:solidFill>
                  <a:srgbClr val="E7A936"/>
                </a:solidFill>
              </a:rPr>
              <a:t>Marshmallow challenge: </a:t>
            </a:r>
            <a:r>
              <a:rPr dirty="0"/>
              <a:t>attention and delayed gratification</a:t>
            </a:r>
          </a:p>
          <a:p>
            <a:pPr lvl="1" indent="0" defTabSz="457200">
              <a:lnSpc>
                <a:spcPct val="100000"/>
              </a:lnSpc>
              <a:spcBef>
                <a:spcPts val="2500"/>
              </a:spcBef>
              <a:defRPr sz="6500">
                <a:solidFill>
                  <a:srgbClr val="FFFFFF"/>
                </a:solidFill>
              </a:defRPr>
            </a:pPr>
            <a:r>
              <a:rPr dirty="0">
                <a:solidFill>
                  <a:srgbClr val="E7A936"/>
                </a:solidFill>
              </a:rPr>
              <a:t>Problem hunt (Manak): </a:t>
            </a:r>
            <a:r>
              <a:rPr dirty="0"/>
              <a:t>find something useful to improve for someone</a:t>
            </a:r>
          </a:p>
          <a:p>
            <a:pPr lvl="1" indent="0" defTabSz="457200">
              <a:lnSpc>
                <a:spcPct val="100000"/>
              </a:lnSpc>
              <a:spcBef>
                <a:spcPts val="2500"/>
              </a:spcBef>
              <a:defRPr sz="6500">
                <a:solidFill>
                  <a:srgbClr val="FFFFFF"/>
                </a:solidFill>
              </a:defRPr>
            </a:pPr>
            <a:r>
              <a:rPr dirty="0">
                <a:solidFill>
                  <a:srgbClr val="E7A936"/>
                </a:solidFill>
              </a:rPr>
              <a:t>Time:</a:t>
            </a:r>
            <a:r>
              <a:rPr dirty="0"/>
              <a:t> You have one minute. Do something useful.</a:t>
            </a:r>
          </a:p>
          <a:p>
            <a:pPr lvl="1" indent="0" defTabSz="457200">
              <a:lnSpc>
                <a:spcPct val="100000"/>
              </a:lnSpc>
              <a:spcBef>
                <a:spcPts val="2500"/>
              </a:spcBef>
              <a:defRPr sz="6500">
                <a:solidFill>
                  <a:srgbClr val="FFFFFF"/>
                </a:solidFill>
              </a:defRPr>
            </a:pPr>
            <a:r>
              <a:rPr dirty="0">
                <a:solidFill>
                  <a:srgbClr val="E7A936"/>
                </a:solidFill>
              </a:rPr>
              <a:t>Technology: </a:t>
            </a:r>
            <a:r>
              <a:rPr dirty="0"/>
              <a:t>AI as a personal tutor, make learning fun, judicious use (don’t outsource thinking)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Workshop Slides - for Students"/>
          <p:cNvSpPr txBox="1"/>
          <p:nvPr/>
        </p:nvSpPr>
        <p:spPr>
          <a:xfrm>
            <a:off x="2800097" y="5994907"/>
            <a:ext cx="18783809" cy="1726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z="11000" spc="-220">
                <a:solidFill>
                  <a:srgbClr val="FFFFFF"/>
                </a:solidFill>
              </a:defRPr>
            </a:lvl1pPr>
          </a:lstStyle>
          <a:p>
            <a:r>
              <a:rPr dirty="0"/>
              <a:t>Workshop Slides - for Students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candle-puzzle.png" descr="candle-puzz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770" y="-1"/>
            <a:ext cx="13716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Workshop Slides - for Students">
            <a:extLst>
              <a:ext uri="{FF2B5EF4-FFF2-40B4-BE49-F238E27FC236}">
                <a16:creationId xmlns:a16="http://schemas.microsoft.com/office/drawing/2014/main" id="{102DC6BA-F585-696E-B781-84B5355C7AF3}"/>
              </a:ext>
            </a:extLst>
          </p:cNvPr>
          <p:cNvSpPr txBox="1"/>
          <p:nvPr/>
        </p:nvSpPr>
        <p:spPr>
          <a:xfrm>
            <a:off x="15924811" y="5053352"/>
            <a:ext cx="6727372" cy="2564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z="11000" spc="-220">
                <a:solidFill>
                  <a:srgbClr val="FFFFFF"/>
                </a:solidFill>
              </a:defRPr>
            </a:lvl1pPr>
          </a:lstStyle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en-GB" sz="8000" dirty="0"/>
              <a:t>The Candle Problem</a:t>
            </a:r>
            <a:endParaRPr sz="8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0BB279-E87D-7C8F-1EDE-FE42CFAA2285}"/>
              </a:ext>
            </a:extLst>
          </p:cNvPr>
          <p:cNvSpPr txBox="1"/>
          <p:nvPr/>
        </p:nvSpPr>
        <p:spPr>
          <a:xfrm>
            <a:off x="15924811" y="7895248"/>
            <a:ext cx="7267698" cy="51342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ts val="8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5400" i="0" dirty="0">
                <a:solidFill>
                  <a:schemeClr val="bg2"/>
                </a:solidFill>
                <a:effectLst/>
                <a:latin typeface="+mn-lt"/>
              </a:rPr>
              <a:t>Fix the candle to the wall so it can burn without dripping wax on the table. You may use only what you see.</a:t>
            </a:r>
            <a:endParaRPr lang="en-US" sz="54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candle-answer.png" descr="candle-answ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999" y="-1"/>
            <a:ext cx="13716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Resource: Anything Useful…"/>
          <p:cNvSpPr txBox="1"/>
          <p:nvPr/>
        </p:nvSpPr>
        <p:spPr>
          <a:xfrm>
            <a:off x="3221990" y="5163057"/>
            <a:ext cx="17940021" cy="3389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defRPr sz="11000" spc="-220">
                <a:solidFill>
                  <a:srgbClr val="FFFFFF"/>
                </a:solidFill>
              </a:defRPr>
            </a:pPr>
            <a:r>
              <a:t>Resource: Anything Useful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defRPr sz="11000" spc="-220">
                <a:solidFill>
                  <a:srgbClr val="FFFFFF"/>
                </a:solidFill>
              </a:defRPr>
            </a:pPr>
            <a:r>
              <a:t>What resources do you have?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Like the box with nails, sometimes resources are invisible at first."/>
          <p:cNvSpPr txBox="1"/>
          <p:nvPr/>
        </p:nvSpPr>
        <p:spPr>
          <a:xfrm>
            <a:off x="1774371" y="5267821"/>
            <a:ext cx="20835257" cy="3180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1000" spc="-220">
                <a:solidFill>
                  <a:srgbClr val="FFFFFF"/>
                </a:solidFill>
              </a:defRPr>
            </a:lvl1pPr>
          </a:lstStyle>
          <a:p>
            <a:r>
              <a:rPr sz="10000" dirty="0"/>
              <a:t>Like the box with nails, sometimes resources are invisible at first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YOU"/>
          <p:cNvSpPr/>
          <p:nvPr/>
        </p:nvSpPr>
        <p:spPr>
          <a:xfrm>
            <a:off x="9828981" y="6001279"/>
            <a:ext cx="4363741" cy="2258617"/>
          </a:xfrm>
          <a:prstGeom prst="roundRect">
            <a:avLst>
              <a:gd name="adj" fmla="val 11378"/>
            </a:avLst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7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YOU</a:t>
            </a:r>
          </a:p>
        </p:txBody>
      </p:sp>
      <p:sp>
        <p:nvSpPr>
          <p:cNvPr id="203" name="What can you do with what you have?"/>
          <p:cNvSpPr txBox="1"/>
          <p:nvPr/>
        </p:nvSpPr>
        <p:spPr>
          <a:xfrm>
            <a:off x="9758845" y="8485677"/>
            <a:ext cx="4504012" cy="236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defRPr sz="5000">
                <a:solidFill>
                  <a:srgbClr val="D5D5D5"/>
                </a:solidFill>
              </a:defRPr>
            </a:lvl1pPr>
          </a:lstStyle>
          <a:p>
            <a:r>
              <a:t>What can you do with what you have?</a:t>
            </a:r>
          </a:p>
        </p:txBody>
      </p:sp>
      <p:sp>
        <p:nvSpPr>
          <p:cNvPr id="204" name="Time, Energy Attention"/>
          <p:cNvSpPr/>
          <p:nvPr/>
        </p:nvSpPr>
        <p:spPr>
          <a:xfrm>
            <a:off x="2104851" y="3232911"/>
            <a:ext cx="6710363" cy="1270001"/>
          </a:xfrm>
          <a:prstGeom prst="roundRect">
            <a:avLst>
              <a:gd name="adj" fmla="val 15000"/>
            </a:avLst>
          </a:prstGeom>
          <a:solidFill>
            <a:srgbClr val="F2C55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43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Time, Energy Attention</a:t>
            </a:r>
          </a:p>
        </p:txBody>
      </p:sp>
      <p:sp>
        <p:nvSpPr>
          <p:cNvPr id="205" name="Where do you spend them?"/>
          <p:cNvSpPr txBox="1"/>
          <p:nvPr/>
        </p:nvSpPr>
        <p:spPr>
          <a:xfrm>
            <a:off x="2028960" y="4794087"/>
            <a:ext cx="6862145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000">
                <a:solidFill>
                  <a:srgbClr val="D5D5D5"/>
                </a:solidFill>
              </a:defRPr>
            </a:lvl1pPr>
          </a:lstStyle>
          <a:p>
            <a:r>
              <a:t>Where do you spend them?</a:t>
            </a:r>
          </a:p>
        </p:txBody>
      </p:sp>
      <p:sp>
        <p:nvSpPr>
          <p:cNvPr id="206" name="Health"/>
          <p:cNvSpPr/>
          <p:nvPr/>
        </p:nvSpPr>
        <p:spPr>
          <a:xfrm>
            <a:off x="1088851" y="6495587"/>
            <a:ext cx="6710363" cy="1270001"/>
          </a:xfrm>
          <a:prstGeom prst="roundRect">
            <a:avLst>
              <a:gd name="adj" fmla="val 15000"/>
            </a:avLst>
          </a:prstGeom>
          <a:solidFill>
            <a:srgbClr val="F2C55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43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Health</a:t>
            </a:r>
          </a:p>
        </p:txBody>
      </p:sp>
      <p:sp>
        <p:nvSpPr>
          <p:cNvPr id="207" name="Knowledge &amp; Skills"/>
          <p:cNvSpPr/>
          <p:nvPr/>
        </p:nvSpPr>
        <p:spPr>
          <a:xfrm>
            <a:off x="2103735" y="10076987"/>
            <a:ext cx="6710363" cy="1270001"/>
          </a:xfrm>
          <a:prstGeom prst="roundRect">
            <a:avLst>
              <a:gd name="adj" fmla="val 15000"/>
            </a:avLst>
          </a:prstGeom>
          <a:solidFill>
            <a:srgbClr val="F2C55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43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Knowledge &amp; Skills</a:t>
            </a:r>
          </a:p>
        </p:txBody>
      </p:sp>
      <p:sp>
        <p:nvSpPr>
          <p:cNvPr id="208" name="Relationship &amp; Trust"/>
          <p:cNvSpPr/>
          <p:nvPr/>
        </p:nvSpPr>
        <p:spPr>
          <a:xfrm>
            <a:off x="14546088" y="3232911"/>
            <a:ext cx="6710364" cy="1270001"/>
          </a:xfrm>
          <a:prstGeom prst="roundRect">
            <a:avLst>
              <a:gd name="adj" fmla="val 15000"/>
            </a:avLst>
          </a:prstGeom>
          <a:solidFill>
            <a:srgbClr val="F2C55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43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Relationship &amp; Trust</a:t>
            </a:r>
          </a:p>
        </p:txBody>
      </p:sp>
      <p:sp>
        <p:nvSpPr>
          <p:cNvPr id="209" name="Money"/>
          <p:cNvSpPr/>
          <p:nvPr/>
        </p:nvSpPr>
        <p:spPr>
          <a:xfrm>
            <a:off x="15207605" y="10076987"/>
            <a:ext cx="6710363" cy="1270001"/>
          </a:xfrm>
          <a:prstGeom prst="roundRect">
            <a:avLst>
              <a:gd name="adj" fmla="val 15000"/>
            </a:avLst>
          </a:prstGeom>
          <a:solidFill>
            <a:srgbClr val="F2C55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43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Money</a:t>
            </a:r>
          </a:p>
        </p:txBody>
      </p:sp>
      <p:sp>
        <p:nvSpPr>
          <p:cNvPr id="210" name="Technology &amp; AI"/>
          <p:cNvSpPr/>
          <p:nvPr/>
        </p:nvSpPr>
        <p:spPr>
          <a:xfrm>
            <a:off x="16222488" y="6495587"/>
            <a:ext cx="6710364" cy="1270001"/>
          </a:xfrm>
          <a:prstGeom prst="roundRect">
            <a:avLst>
              <a:gd name="adj" fmla="val 15000"/>
            </a:avLst>
          </a:prstGeom>
          <a:solidFill>
            <a:srgbClr val="F2C55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43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Technology &amp; AI</a:t>
            </a:r>
          </a:p>
        </p:txBody>
      </p:sp>
      <p:sp>
        <p:nvSpPr>
          <p:cNvPr id="211" name="Physical &amp; Mental"/>
          <p:cNvSpPr txBox="1"/>
          <p:nvPr/>
        </p:nvSpPr>
        <p:spPr>
          <a:xfrm>
            <a:off x="1012960" y="8128299"/>
            <a:ext cx="6862145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000">
                <a:solidFill>
                  <a:srgbClr val="D5D5D5"/>
                </a:solidFill>
              </a:defRPr>
            </a:lvl1pPr>
          </a:lstStyle>
          <a:p>
            <a:r>
              <a:t>Physical &amp; Mental</a:t>
            </a:r>
          </a:p>
        </p:txBody>
      </p:sp>
      <p:sp>
        <p:nvSpPr>
          <p:cNvPr id="212" name="Learn, Practice, Apply"/>
          <p:cNvSpPr txBox="1"/>
          <p:nvPr/>
        </p:nvSpPr>
        <p:spPr>
          <a:xfrm>
            <a:off x="2028960" y="11709699"/>
            <a:ext cx="6862145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000">
                <a:solidFill>
                  <a:srgbClr val="D5D5D5"/>
                </a:solidFill>
              </a:defRPr>
            </a:lvl1pPr>
          </a:lstStyle>
          <a:p>
            <a:r>
              <a:t>Learn, Practice, Apply</a:t>
            </a:r>
          </a:p>
        </p:txBody>
      </p:sp>
      <p:sp>
        <p:nvSpPr>
          <p:cNvPr id="213" name="Help, Cooperation, Reputation"/>
          <p:cNvSpPr txBox="1"/>
          <p:nvPr/>
        </p:nvSpPr>
        <p:spPr>
          <a:xfrm>
            <a:off x="14107901" y="4794087"/>
            <a:ext cx="7586740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000">
                <a:solidFill>
                  <a:srgbClr val="D5D5D5"/>
                </a:solidFill>
              </a:defRPr>
            </a:lvl1pPr>
          </a:lstStyle>
          <a:p>
            <a:r>
              <a:t>Help, Cooperation, Reputation</a:t>
            </a:r>
          </a:p>
        </p:txBody>
      </p:sp>
      <p:sp>
        <p:nvSpPr>
          <p:cNvPr id="214" name="Tools, Judgement"/>
          <p:cNvSpPr txBox="1"/>
          <p:nvPr/>
        </p:nvSpPr>
        <p:spPr>
          <a:xfrm>
            <a:off x="15784301" y="8128299"/>
            <a:ext cx="7586740" cy="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000">
                <a:solidFill>
                  <a:srgbClr val="D5D5D5"/>
                </a:solidFill>
              </a:defRPr>
            </a:lvl1pPr>
          </a:lstStyle>
          <a:p>
            <a:r>
              <a:t>Tools, Judgement</a:t>
            </a:r>
          </a:p>
        </p:txBody>
      </p:sp>
      <p:sp>
        <p:nvSpPr>
          <p:cNvPr id="215" name="Use, Save, Invest, Donate"/>
          <p:cNvSpPr txBox="1"/>
          <p:nvPr/>
        </p:nvSpPr>
        <p:spPr>
          <a:xfrm>
            <a:off x="14769417" y="11709699"/>
            <a:ext cx="7586740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000">
                <a:solidFill>
                  <a:srgbClr val="D5D5D5"/>
                </a:solidFill>
              </a:defRPr>
            </a:lvl1pPr>
          </a:lstStyle>
          <a:p>
            <a:r>
              <a:t>Use, Save, Invest, Donate</a:t>
            </a:r>
          </a:p>
        </p:txBody>
      </p:sp>
      <p:sp>
        <p:nvSpPr>
          <p:cNvPr id="216" name="Your Resources Work Together"/>
          <p:cNvSpPr txBox="1">
            <a:spLocks noGrp="1"/>
          </p:cNvSpPr>
          <p:nvPr>
            <p:ph type="title"/>
          </p:nvPr>
        </p:nvSpPr>
        <p:spPr>
          <a:xfrm>
            <a:off x="887369" y="460291"/>
            <a:ext cx="22609262" cy="2481446"/>
          </a:xfrm>
          <a:prstGeom prst="rect">
            <a:avLst/>
          </a:prstGeom>
        </p:spPr>
        <p:txBody>
          <a:bodyPr/>
          <a:lstStyle>
            <a:lvl1pPr algn="ctr">
              <a:defRPr sz="8500" spc="-170"/>
            </a:lvl1pPr>
          </a:lstStyle>
          <a:p>
            <a:r>
              <a:t>Your Resources Work Together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Resources are All Around You"/>
          <p:cNvSpPr txBox="1">
            <a:spLocks noGrp="1"/>
          </p:cNvSpPr>
          <p:nvPr>
            <p:ph type="ctrTitle"/>
          </p:nvPr>
        </p:nvSpPr>
        <p:spPr>
          <a:xfrm>
            <a:off x="1797254" y="902776"/>
            <a:ext cx="20789492" cy="2481446"/>
          </a:xfrm>
          <a:prstGeom prst="rect">
            <a:avLst/>
          </a:prstGeom>
        </p:spPr>
        <p:txBody>
          <a:bodyPr anchor="ctr"/>
          <a:lstStyle>
            <a:lvl1pPr>
              <a:defRPr sz="10000" b="0" spc="-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Resources are All Around You</a:t>
            </a:r>
          </a:p>
        </p:txBody>
      </p:sp>
      <p:sp>
        <p:nvSpPr>
          <p:cNvPr id="219" name="Inside you - curiosity, health, attention, patience, perseverance, resilience, imagination, knowledge, skills…"/>
          <p:cNvSpPr txBox="1"/>
          <p:nvPr/>
        </p:nvSpPr>
        <p:spPr>
          <a:xfrm>
            <a:off x="2278523" y="3399744"/>
            <a:ext cx="19826955" cy="8084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939800" indent="-939800" defTabSz="457200">
              <a:lnSpc>
                <a:spcPct val="110000"/>
              </a:lnSpc>
              <a:spcBef>
                <a:spcPts val="1900"/>
              </a:spcBef>
              <a:buSzPct val="85000"/>
              <a:buChar char="•"/>
              <a:defRPr sz="5500">
                <a:solidFill>
                  <a:srgbClr val="D6E6EA"/>
                </a:solidFill>
              </a:defRPr>
            </a:pPr>
            <a:r>
              <a:rPr>
                <a:solidFill>
                  <a:srgbClr val="E7A936"/>
                </a:solidFill>
              </a:rPr>
              <a:t>Inside you</a:t>
            </a:r>
            <a:r>
              <a:rPr>
                <a:solidFill>
                  <a:schemeClr val="accent4">
                    <a:hueOff val="-1247790"/>
                    <a:lumOff val="-12326"/>
                  </a:schemeClr>
                </a:solidFill>
              </a:rPr>
              <a:t> </a:t>
            </a:r>
            <a:r>
              <a:t>- curiosity, health, attention, patience, perseverance, resilience, imagination, knowledge, skills</a:t>
            </a:r>
          </a:p>
          <a:p>
            <a:pPr marL="939800" indent="-939800" defTabSz="457200">
              <a:lnSpc>
                <a:spcPct val="110000"/>
              </a:lnSpc>
              <a:spcBef>
                <a:spcPts val="1900"/>
              </a:spcBef>
              <a:buSzPct val="85000"/>
              <a:buChar char="•"/>
              <a:defRPr sz="5500">
                <a:solidFill>
                  <a:srgbClr val="D6E6EA"/>
                </a:solidFill>
              </a:defRPr>
            </a:pPr>
            <a:r>
              <a:rPr>
                <a:solidFill>
                  <a:srgbClr val="E7A936"/>
                </a:solidFill>
              </a:rPr>
              <a:t>Around you</a:t>
            </a:r>
            <a:r>
              <a:t> - a library, internet access, tools, land, nature, school facilities</a:t>
            </a:r>
          </a:p>
          <a:p>
            <a:pPr marL="939800" indent="-939800" defTabSz="457200">
              <a:lnSpc>
                <a:spcPct val="110000"/>
              </a:lnSpc>
              <a:spcBef>
                <a:spcPts val="1900"/>
              </a:spcBef>
              <a:buSzPct val="85000"/>
              <a:buChar char="•"/>
              <a:defRPr sz="5500">
                <a:solidFill>
                  <a:srgbClr val="D6E6EA"/>
                </a:solidFill>
              </a:defRPr>
            </a:pPr>
            <a:r>
              <a:rPr>
                <a:solidFill>
                  <a:srgbClr val="E7A936"/>
                </a:solidFill>
              </a:rPr>
              <a:t>People</a:t>
            </a:r>
            <a:r>
              <a:t> - friends, parents, teachers, neighbours, community knowledge, trust</a:t>
            </a:r>
          </a:p>
          <a:p>
            <a:pPr marL="939800" indent="-939800" defTabSz="457200">
              <a:lnSpc>
                <a:spcPct val="110000"/>
              </a:lnSpc>
              <a:spcBef>
                <a:spcPts val="1900"/>
              </a:spcBef>
              <a:buSzPct val="85000"/>
              <a:buChar char="•"/>
              <a:defRPr sz="5500">
                <a:solidFill>
                  <a:srgbClr val="D6E6EA"/>
                </a:solidFill>
              </a:defRPr>
            </a:pPr>
            <a:r>
              <a:rPr>
                <a:solidFill>
                  <a:srgbClr val="E7A936"/>
                </a:solidFill>
              </a:rPr>
              <a:t>Life</a:t>
            </a:r>
            <a:r>
              <a:t> - experiences, mistakes, difficulties overcome, responsibilities, things I have already figured out</a:t>
            </a:r>
          </a:p>
        </p:txBody>
      </p:sp>
      <p:sp>
        <p:nvSpPr>
          <p:cNvPr id="220" name="What other resources can you discover?"/>
          <p:cNvSpPr txBox="1"/>
          <p:nvPr/>
        </p:nvSpPr>
        <p:spPr>
          <a:xfrm>
            <a:off x="5886418" y="11892981"/>
            <a:ext cx="12702668" cy="920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500">
                <a:solidFill>
                  <a:srgbClr val="E7A936"/>
                </a:solidFill>
              </a:defRPr>
            </a:lvl1pPr>
          </a:lstStyle>
          <a:p>
            <a:r>
              <a:rPr dirty="0"/>
              <a:t>What other resources can you discover?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400"/>
                                        <p:tgtEl>
                                          <p:spTgt spid="2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400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400"/>
                                        <p:tgtEl>
                                          <p:spTgt spid="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400"/>
                                        <p:tgtEl>
                                          <p:spTgt spid="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400"/>
                                        <p:tgtEl>
                                          <p:spTgt spid="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1" build="p" bldLvl="5" animBg="1" advAuto="0"/>
      <p:bldP spid="220" grpId="2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Having something is not the same as using it as a resource.…"/>
          <p:cNvSpPr txBox="1"/>
          <p:nvPr/>
        </p:nvSpPr>
        <p:spPr>
          <a:xfrm>
            <a:off x="2735320" y="3820701"/>
            <a:ext cx="18913361" cy="6074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5100"/>
              </a:spcBef>
              <a:defRPr sz="8300" spc="-166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Having something is not the same as using it as a resource.</a:t>
            </a:r>
          </a:p>
          <a:p>
            <a:pPr>
              <a:spcBef>
                <a:spcPts val="5100"/>
              </a:spcBef>
              <a:defRPr sz="8300" spc="-166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Learn to </a:t>
            </a:r>
            <a:r>
              <a:rPr dirty="0" err="1"/>
              <a:t>recognise</a:t>
            </a:r>
            <a:r>
              <a:rPr dirty="0"/>
              <a:t> it. Learn to use it well.</a:t>
            </a:r>
          </a:p>
          <a:p>
            <a:pPr>
              <a:spcBef>
                <a:spcPts val="5100"/>
              </a:spcBef>
              <a:defRPr sz="8300" spc="-166">
                <a:solidFill>
                  <a:srgbClr val="DEAC4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Ask: Is it helping you or holding you back?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4" name="Table 1"/>
          <p:cNvGraphicFramePr/>
          <p:nvPr/>
        </p:nvGraphicFramePr>
        <p:xfrm>
          <a:off x="1212848" y="990600"/>
          <a:ext cx="21958303" cy="117348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5890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12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55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4200" b="1">
                          <a:solidFill>
                            <a:srgbClr val="E7A936"/>
                          </a:solidFill>
                        </a:rPr>
                        <a:t>Your Resource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25400">
                      <a:solidFill>
                        <a:srgbClr val="D5D5D5"/>
                      </a:solidFill>
                      <a:miter lim="400000"/>
                    </a:lnT>
                    <a:lnB w="381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4200" b="1">
                          <a:solidFill>
                            <a:srgbClr val="E7A936"/>
                          </a:solidFill>
                        </a:rPr>
                        <a:t>When it Helps You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25400">
                      <a:solidFill>
                        <a:srgbClr val="D5D5D5"/>
                      </a:solidFill>
                      <a:miter lim="400000"/>
                    </a:lnT>
                    <a:lnB w="381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4200" b="1">
                          <a:solidFill>
                            <a:srgbClr val="E7A936"/>
                          </a:solidFill>
                        </a:rPr>
                        <a:t>When it Holds You Back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25400">
                      <a:solidFill>
                        <a:srgbClr val="D5D5D5"/>
                      </a:solidFill>
                      <a:miter lim="400000"/>
                    </a:lnR>
                    <a:lnT w="25400">
                      <a:solidFill>
                        <a:srgbClr val="D5D5D5"/>
                      </a:solidFill>
                      <a:miter lim="400000"/>
                    </a:lnT>
                    <a:lnB w="38100">
                      <a:solidFill>
                        <a:srgbClr val="D5D5D5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Phone / Internet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381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Learning, Communication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381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Endless Scrolling, Misinformation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25400">
                      <a:solidFill>
                        <a:srgbClr val="D5D5D5"/>
                      </a:solidFill>
                      <a:miter lim="400000"/>
                    </a:lnR>
                    <a:lnT w="381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Friends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Support, Ideas, Encouragement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Peer Pressure, Bad Influence 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254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Confidence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Willingness to try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Overconfidence, Not listening 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254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Curiosity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Exploring, Questioning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Never finishing anything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254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Persistence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Staying with a difficult problem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Sticking with a wrong approach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254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Knowledge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Better Decisions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Thinking - I already know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254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Energy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Action, Learning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Restless, No direction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254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Trust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Easy to cooperate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Gullible, Indiscriminate trust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254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AI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Effective Tool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Dependence - AI will think for you 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254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Money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254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Enabling Choices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254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Impulsive spending, Status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254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25400">
                      <a:solidFill>
                        <a:srgbClr val="D5D5D5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Every student already has valuable resources. The skill is learning how to use them well."/>
          <p:cNvSpPr txBox="1"/>
          <p:nvPr/>
        </p:nvSpPr>
        <p:spPr>
          <a:xfrm>
            <a:off x="1237488" y="2693347"/>
            <a:ext cx="21909025" cy="2611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lnSpc>
                <a:spcPct val="100000"/>
              </a:lnSpc>
              <a:spcBef>
                <a:spcPts val="0"/>
              </a:spcBef>
              <a:defRPr sz="8400">
                <a:solidFill>
                  <a:srgbClr val="FFFFFF"/>
                </a:solidFill>
              </a:defRPr>
            </a:pPr>
            <a:r>
              <a:t>Every student already has valuable resources.</a:t>
            </a:r>
            <a:br/>
            <a:r>
              <a:t>The skill is learning how to use them well.</a:t>
            </a:r>
          </a:p>
        </p:txBody>
      </p:sp>
      <p:sp>
        <p:nvSpPr>
          <p:cNvPr id="227" name="What do  you have?"/>
          <p:cNvSpPr/>
          <p:nvPr/>
        </p:nvSpPr>
        <p:spPr>
          <a:xfrm>
            <a:off x="1310111" y="6464246"/>
            <a:ext cx="4736413" cy="2375090"/>
          </a:xfrm>
          <a:prstGeom prst="roundRect">
            <a:avLst>
              <a:gd name="adj" fmla="val 15345"/>
            </a:avLst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</a:pPr>
            <a:r>
              <a:t>What do </a:t>
            </a:r>
            <a:br/>
            <a:r>
              <a:t>you have?</a:t>
            </a:r>
          </a:p>
        </p:txBody>
      </p:sp>
      <p:sp>
        <p:nvSpPr>
          <p:cNvPr id="228" name="Resources"/>
          <p:cNvSpPr txBox="1"/>
          <p:nvPr/>
        </p:nvSpPr>
        <p:spPr>
          <a:xfrm>
            <a:off x="1875057" y="9246226"/>
            <a:ext cx="3606521" cy="957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lnSpc>
                <a:spcPct val="100000"/>
              </a:lnSpc>
              <a:spcBef>
                <a:spcPts val="0"/>
              </a:spcBef>
              <a:defRPr sz="5800">
                <a:solidFill>
                  <a:srgbClr val="FFFFFF"/>
                </a:solidFill>
              </a:defRPr>
            </a:lvl1pPr>
          </a:lstStyle>
          <a:p>
            <a:r>
              <a:t>Resources</a:t>
            </a:r>
          </a:p>
        </p:txBody>
      </p:sp>
      <p:sp>
        <p:nvSpPr>
          <p:cNvPr id="229" name="Use them…"/>
          <p:cNvSpPr txBox="1"/>
          <p:nvPr/>
        </p:nvSpPr>
        <p:spPr>
          <a:xfrm>
            <a:off x="7040115" y="9189076"/>
            <a:ext cx="4627982" cy="1833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06399" indent="-406399" defTabSz="457200">
              <a:lnSpc>
                <a:spcPct val="100000"/>
              </a:lnSpc>
              <a:spcBef>
                <a:spcPts val="0"/>
              </a:spcBef>
              <a:buSzPct val="80000"/>
              <a:buChar char="•"/>
              <a:defRPr sz="5800">
                <a:solidFill>
                  <a:srgbClr val="FFFFFF"/>
                </a:solidFill>
              </a:defRPr>
            </a:pPr>
            <a:r>
              <a:t>Use them</a:t>
            </a:r>
          </a:p>
          <a:p>
            <a:pPr marL="406399" indent="-406399" defTabSz="457200">
              <a:lnSpc>
                <a:spcPct val="100000"/>
              </a:lnSpc>
              <a:spcBef>
                <a:spcPts val="0"/>
              </a:spcBef>
              <a:buSzPct val="80000"/>
              <a:buChar char="•"/>
              <a:defRPr sz="5800">
                <a:solidFill>
                  <a:srgbClr val="FFFFFF"/>
                </a:solidFill>
              </a:defRPr>
            </a:pPr>
            <a:r>
              <a:t>Waste them!</a:t>
            </a:r>
          </a:p>
        </p:txBody>
      </p:sp>
      <p:sp>
        <p:nvSpPr>
          <p:cNvPr id="230" name="Create More Value"/>
          <p:cNvSpPr txBox="1"/>
          <p:nvPr/>
        </p:nvSpPr>
        <p:spPr>
          <a:xfrm>
            <a:off x="18391692" y="9259655"/>
            <a:ext cx="4980974" cy="1887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marL="406399" indent="-406399" defTabSz="457200">
              <a:lnSpc>
                <a:spcPct val="100000"/>
              </a:lnSpc>
              <a:spcBef>
                <a:spcPts val="0"/>
              </a:spcBef>
              <a:buSzPct val="80000"/>
              <a:buChar char="•"/>
              <a:defRPr sz="5800">
                <a:solidFill>
                  <a:srgbClr val="FFFFFF"/>
                </a:solidFill>
              </a:defRPr>
            </a:lvl1pPr>
          </a:lstStyle>
          <a:p>
            <a:r>
              <a:rPr dirty="0"/>
              <a:t>Create </a:t>
            </a:r>
            <a:r>
              <a:rPr lang="en-GB" dirty="0"/>
              <a:t>m</a:t>
            </a:r>
            <a:r>
              <a:rPr dirty="0"/>
              <a:t>ore </a:t>
            </a:r>
            <a:r>
              <a:rPr lang="en-GB" dirty="0"/>
              <a:t>v</a:t>
            </a:r>
            <a:r>
              <a:rPr dirty="0" err="1"/>
              <a:t>alue</a:t>
            </a:r>
            <a:endParaRPr dirty="0"/>
          </a:p>
        </p:txBody>
      </p:sp>
      <p:sp>
        <p:nvSpPr>
          <p:cNvPr id="231" name="What can you do with them?"/>
          <p:cNvSpPr/>
          <p:nvPr/>
        </p:nvSpPr>
        <p:spPr>
          <a:xfrm>
            <a:off x="6985899" y="6464246"/>
            <a:ext cx="4736413" cy="2375090"/>
          </a:xfrm>
          <a:prstGeom prst="roundRect">
            <a:avLst>
              <a:gd name="adj" fmla="val 15345"/>
            </a:avLst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What can you do with them?</a:t>
            </a:r>
          </a:p>
        </p:txBody>
      </p:sp>
      <p:sp>
        <p:nvSpPr>
          <p:cNvPr id="232" name="How can you do it better?"/>
          <p:cNvSpPr/>
          <p:nvPr/>
        </p:nvSpPr>
        <p:spPr>
          <a:xfrm>
            <a:off x="18337476" y="6464246"/>
            <a:ext cx="4736412" cy="2375090"/>
          </a:xfrm>
          <a:prstGeom prst="roundRect">
            <a:avLst>
              <a:gd name="adj" fmla="val 15345"/>
            </a:avLst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How can you</a:t>
            </a:r>
            <a:br/>
            <a:r>
              <a:t>do it better?</a:t>
            </a:r>
          </a:p>
        </p:txBody>
      </p:sp>
      <p:sp>
        <p:nvSpPr>
          <p:cNvPr id="233" name="Who needs it? Usefulness"/>
          <p:cNvSpPr/>
          <p:nvPr/>
        </p:nvSpPr>
        <p:spPr>
          <a:xfrm>
            <a:off x="12661688" y="6464246"/>
            <a:ext cx="4736413" cy="2375090"/>
          </a:xfrm>
          <a:prstGeom prst="roundRect">
            <a:avLst>
              <a:gd name="adj" fmla="val 15345"/>
            </a:avLst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Who needs it? Usefulness</a:t>
            </a:r>
          </a:p>
        </p:txBody>
      </p:sp>
      <p:sp>
        <p:nvSpPr>
          <p:cNvPr id="234" name="You…"/>
          <p:cNvSpPr txBox="1"/>
          <p:nvPr/>
        </p:nvSpPr>
        <p:spPr>
          <a:xfrm>
            <a:off x="13664276" y="9189076"/>
            <a:ext cx="2731237" cy="1833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06399" indent="-406399" defTabSz="457200">
              <a:lnSpc>
                <a:spcPct val="100000"/>
              </a:lnSpc>
              <a:spcBef>
                <a:spcPts val="0"/>
              </a:spcBef>
              <a:buSzPct val="80000"/>
              <a:buChar char="•"/>
              <a:defRPr sz="5800">
                <a:solidFill>
                  <a:srgbClr val="FFFFFF"/>
                </a:solidFill>
              </a:defRPr>
            </a:pPr>
            <a:r>
              <a:t>You</a:t>
            </a:r>
          </a:p>
          <a:p>
            <a:pPr marL="406399" indent="-406399" defTabSz="457200">
              <a:lnSpc>
                <a:spcPct val="100000"/>
              </a:lnSpc>
              <a:spcBef>
                <a:spcPts val="0"/>
              </a:spcBef>
              <a:buSzPct val="80000"/>
              <a:buChar char="•"/>
              <a:defRPr sz="5800">
                <a:solidFill>
                  <a:srgbClr val="FFFFFF"/>
                </a:solidFill>
              </a:defRPr>
            </a:pPr>
            <a:r>
              <a:t>Others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fill="hold" grpId="4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5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fill="hold" grpId="6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fill="hold" grpId="7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fill="hold" grpId="8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1" animBg="1" advAuto="0"/>
      <p:bldP spid="228" grpId="2" animBg="1" advAuto="0"/>
      <p:bldP spid="229" grpId="4" animBg="1" advAuto="0"/>
      <p:bldP spid="230" grpId="8" animBg="1" advAuto="0"/>
      <p:bldP spid="231" grpId="3" animBg="1" advAuto="0"/>
      <p:bldP spid="232" grpId="7" animBg="1" advAuto="0"/>
      <p:bldP spid="233" grpId="5" animBg="1" advAuto="0"/>
      <p:bldP spid="234" grpId="6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mall actions can look unimportant today.…"/>
          <p:cNvSpPr txBox="1">
            <a:spLocks noGrp="1"/>
          </p:cNvSpPr>
          <p:nvPr>
            <p:ph type="title"/>
          </p:nvPr>
        </p:nvSpPr>
        <p:spPr>
          <a:xfrm>
            <a:off x="1965923" y="4533900"/>
            <a:ext cx="20452154" cy="4648200"/>
          </a:xfrm>
          <a:prstGeom prst="rect">
            <a:avLst/>
          </a:prstGeom>
        </p:spPr>
        <p:txBody>
          <a:bodyPr/>
          <a:lstStyle/>
          <a:p>
            <a:pPr algn="ctr" defTabSz="457200">
              <a:lnSpc>
                <a:spcPct val="100000"/>
              </a:lnSpc>
              <a:spcBef>
                <a:spcPts val="3400"/>
              </a:spcBef>
              <a:defRPr sz="8300" spc="0">
                <a:latin typeface="+mn-lt"/>
                <a:ea typeface="+mn-ea"/>
                <a:cs typeface="+mn-cs"/>
                <a:sym typeface="Helvetica Neue"/>
              </a:defRPr>
            </a:pPr>
            <a:r>
              <a:rPr dirty="0"/>
              <a:t>Small actions can look unimportant today.</a:t>
            </a:r>
          </a:p>
          <a:p>
            <a:pPr algn="ctr" defTabSz="457200">
              <a:lnSpc>
                <a:spcPct val="100000"/>
              </a:lnSpc>
              <a:spcBef>
                <a:spcPts val="3400"/>
              </a:spcBef>
              <a:defRPr sz="8300" spc="0">
                <a:latin typeface="+mn-lt"/>
                <a:ea typeface="+mn-ea"/>
                <a:cs typeface="+mn-cs"/>
                <a:sym typeface="Helvetica Neue"/>
              </a:defRPr>
            </a:pPr>
            <a:r>
              <a:rPr dirty="0"/>
              <a:t>Repeated over months and years, they can become a large advantage (compounding).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Now or Later…"/>
          <p:cNvSpPr/>
          <p:nvPr/>
        </p:nvSpPr>
        <p:spPr>
          <a:xfrm>
            <a:off x="8828694" y="8987318"/>
            <a:ext cx="6726611" cy="3643350"/>
          </a:xfrm>
          <a:prstGeom prst="roundRect">
            <a:avLst>
              <a:gd name="adj" fmla="val 6259"/>
            </a:avLst>
          </a:prstGeom>
          <a:solidFill>
            <a:srgbClr val="E2792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20000"/>
              </a:lnSpc>
              <a:spcBef>
                <a:spcPts val="0"/>
              </a:spcBef>
              <a:defRPr sz="65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Now or Later </a:t>
            </a:r>
          </a:p>
          <a:p>
            <a:pPr algn="ctr" defTabSz="825500">
              <a:lnSpc>
                <a:spcPct val="120000"/>
              </a:lnSpc>
              <a:spcBef>
                <a:spcPts val="0"/>
              </a:spcBef>
              <a:defRPr sz="4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- Delayed Gratification</a:t>
            </a:r>
          </a:p>
        </p:txBody>
      </p:sp>
      <p:sp>
        <p:nvSpPr>
          <p:cNvPr id="239" name="Practice Daily…"/>
          <p:cNvSpPr/>
          <p:nvPr/>
        </p:nvSpPr>
        <p:spPr>
          <a:xfrm>
            <a:off x="16643292" y="8987318"/>
            <a:ext cx="6726611" cy="3643350"/>
          </a:xfrm>
          <a:prstGeom prst="roundRect">
            <a:avLst>
              <a:gd name="adj" fmla="val 6259"/>
            </a:avLst>
          </a:prstGeom>
          <a:solidFill>
            <a:srgbClr val="E2792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20000"/>
              </a:lnSpc>
              <a:spcBef>
                <a:spcPts val="0"/>
              </a:spcBef>
              <a:defRPr sz="6500" b="1">
                <a:solidFill>
                  <a:srgbClr val="FFFFFF"/>
                </a:solidFill>
              </a:defRPr>
            </a:pPr>
            <a:r>
              <a:t>Practice Daily</a:t>
            </a:r>
          </a:p>
          <a:p>
            <a:pPr algn="ctr" defTabSz="825500">
              <a:lnSpc>
                <a:spcPct val="120000"/>
              </a:lnSpc>
              <a:spcBef>
                <a:spcPts val="0"/>
              </a:spcBef>
              <a:defRPr sz="4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- Little and Often</a:t>
            </a:r>
          </a:p>
        </p:txBody>
      </p:sp>
      <p:sp>
        <p:nvSpPr>
          <p:cNvPr id="240" name="Start Early…"/>
          <p:cNvSpPr/>
          <p:nvPr/>
        </p:nvSpPr>
        <p:spPr>
          <a:xfrm>
            <a:off x="1014097" y="8987318"/>
            <a:ext cx="6726611" cy="3643350"/>
          </a:xfrm>
          <a:prstGeom prst="roundRect">
            <a:avLst>
              <a:gd name="adj" fmla="val 6259"/>
            </a:avLst>
          </a:prstGeom>
          <a:solidFill>
            <a:srgbClr val="E2792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20000"/>
              </a:lnSpc>
              <a:spcBef>
                <a:spcPts val="0"/>
              </a:spcBef>
              <a:defRPr sz="6500" b="1">
                <a:solidFill>
                  <a:srgbClr val="FFFFFF"/>
                </a:solidFill>
              </a:defRPr>
            </a:pPr>
            <a:r>
              <a:t>Start Early</a:t>
            </a:r>
          </a:p>
          <a:p>
            <a:pPr algn="ctr" defTabSz="825500">
              <a:lnSpc>
                <a:spcPct val="120000"/>
              </a:lnSpc>
              <a:spcBef>
                <a:spcPts val="0"/>
              </a:spcBef>
              <a:defRPr sz="4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- Magic of Compounding</a:t>
            </a:r>
          </a:p>
        </p:txBody>
      </p:sp>
      <p:grpSp>
        <p:nvGrpSpPr>
          <p:cNvPr id="243" name="Group"/>
          <p:cNvGrpSpPr/>
          <p:nvPr/>
        </p:nvGrpSpPr>
        <p:grpSpPr>
          <a:xfrm>
            <a:off x="3618755" y="818942"/>
            <a:ext cx="17146490" cy="7856141"/>
            <a:chOff x="0" y="0"/>
            <a:chExt cx="17146488" cy="7856140"/>
          </a:xfrm>
        </p:grpSpPr>
        <p:sp>
          <p:nvSpPr>
            <p:cNvPr id="241" name="Rectangle"/>
            <p:cNvSpPr/>
            <p:nvPr/>
          </p:nvSpPr>
          <p:spPr>
            <a:xfrm>
              <a:off x="0" y="0"/>
              <a:ext cx="17146489" cy="7856141"/>
            </a:xfrm>
            <a:prstGeom prst="rect">
              <a:avLst/>
            </a:prstGeom>
            <a:solidFill>
              <a:schemeClr val="accent2">
                <a:hueOff val="192982"/>
                <a:satOff val="17755"/>
                <a:lumOff val="-2848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43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pic>
          <p:nvPicPr>
            <p:cNvPr id="242" name="Screenshot 2026-09-20 at 1.53.23 PM.png" descr="Screenshot 2026-09-20 at 1.53.23 PM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758" y="279090"/>
              <a:ext cx="16632972" cy="72979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" grpId="2" animBg="1" advAuto="0"/>
      <p:bldP spid="239" grpId="3" animBg="1" advAuto="0"/>
      <p:bldP spid="240" grpId="1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ime"/>
          <p:cNvSpPr txBox="1">
            <a:spLocks noGrp="1"/>
          </p:cNvSpPr>
          <p:nvPr>
            <p:ph type="title"/>
          </p:nvPr>
        </p:nvSpPr>
        <p:spPr>
          <a:xfrm>
            <a:off x="1402202" y="4319785"/>
            <a:ext cx="21579596" cy="507643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12000" spc="-239">
                <a:solidFill>
                  <a:srgbClr val="DEAC4E"/>
                </a:solidFill>
              </a:defRPr>
            </a:lvl1pPr>
          </a:lstStyle>
          <a:p>
            <a:r>
              <a:t>Time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You have 1 minute.…"/>
          <p:cNvSpPr txBox="1"/>
          <p:nvPr/>
        </p:nvSpPr>
        <p:spPr>
          <a:xfrm>
            <a:off x="4020256" y="5176392"/>
            <a:ext cx="16343488" cy="336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algn="ctr" defTabSz="457200">
              <a:lnSpc>
                <a:spcPct val="110000"/>
              </a:lnSpc>
              <a:spcBef>
                <a:spcPts val="1000"/>
              </a:spcBef>
              <a:defRPr sz="10000">
                <a:solidFill>
                  <a:srgbClr val="FFFFFF"/>
                </a:solidFill>
              </a:defRPr>
            </a:pPr>
            <a:r>
              <a:t>You have 1 minute.</a:t>
            </a:r>
          </a:p>
          <a:p>
            <a:pPr lvl="1" indent="0" algn="ctr" defTabSz="457200">
              <a:lnSpc>
                <a:spcPct val="110000"/>
              </a:lnSpc>
              <a:spcBef>
                <a:spcPts val="1000"/>
              </a:spcBef>
              <a:defRPr sz="10000">
                <a:solidFill>
                  <a:srgbClr val="FFFFFF"/>
                </a:solidFill>
              </a:defRPr>
            </a:pPr>
            <a:r>
              <a:t>Do something useful.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countdown-01-00-countdown.mp4" descr="countdown-01-00-countdown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65" fill="hold"/>
                                        <p:tgtEl>
                                          <p:spTgt spid="2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49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9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onsume: enjoy, use something (YouTube short)…"/>
          <p:cNvSpPr txBox="1"/>
          <p:nvPr/>
        </p:nvSpPr>
        <p:spPr>
          <a:xfrm>
            <a:off x="2382424" y="3768911"/>
            <a:ext cx="19619152" cy="6560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20000"/>
              </a:lnSpc>
              <a:spcBef>
                <a:spcPts val="2000"/>
              </a:spcBef>
              <a:defRPr sz="6000">
                <a:solidFill>
                  <a:srgbClr val="FFFFFF"/>
                </a:solidFill>
              </a:defRPr>
            </a:pPr>
            <a:r>
              <a:rPr dirty="0">
                <a:solidFill>
                  <a:srgbClr val="E7A936"/>
                </a:solidFill>
              </a:rPr>
              <a:t>Consume: </a:t>
            </a:r>
            <a:r>
              <a:rPr dirty="0"/>
              <a:t>enjoy, use something (YouTube short)</a:t>
            </a:r>
          </a:p>
          <a:p>
            <a:pPr>
              <a:lnSpc>
                <a:spcPct val="120000"/>
              </a:lnSpc>
              <a:spcBef>
                <a:spcPts val="2000"/>
              </a:spcBef>
              <a:defRPr sz="6000">
                <a:solidFill>
                  <a:srgbClr val="FFFFFF"/>
                </a:solidFill>
              </a:defRPr>
            </a:pPr>
            <a:r>
              <a:rPr dirty="0">
                <a:solidFill>
                  <a:srgbClr val="E7A936"/>
                </a:solidFill>
              </a:rPr>
              <a:t>Better yourself:</a:t>
            </a:r>
            <a:r>
              <a:rPr dirty="0"/>
              <a:t> learn, </a:t>
            </a:r>
            <a:r>
              <a:rPr dirty="0" err="1"/>
              <a:t>practi</a:t>
            </a:r>
            <a:r>
              <a:rPr lang="en-GB" dirty="0"/>
              <a:t>c</a:t>
            </a:r>
            <a:r>
              <a:rPr dirty="0"/>
              <a:t>e, exercise (yoga, breathing)</a:t>
            </a:r>
          </a:p>
          <a:p>
            <a:pPr>
              <a:lnSpc>
                <a:spcPct val="120000"/>
              </a:lnSpc>
              <a:spcBef>
                <a:spcPts val="2000"/>
              </a:spcBef>
              <a:defRPr sz="6000">
                <a:solidFill>
                  <a:srgbClr val="FFFFFF"/>
                </a:solidFill>
              </a:defRPr>
            </a:pPr>
            <a:r>
              <a:rPr dirty="0">
                <a:solidFill>
                  <a:srgbClr val="E7A936"/>
                </a:solidFill>
              </a:rPr>
              <a:t>Help Someone: </a:t>
            </a:r>
            <a:r>
              <a:rPr dirty="0"/>
              <a:t>your friend, your teacher (carry)</a:t>
            </a:r>
          </a:p>
          <a:p>
            <a:pPr>
              <a:lnSpc>
                <a:spcPct val="120000"/>
              </a:lnSpc>
              <a:spcBef>
                <a:spcPts val="2000"/>
              </a:spcBef>
              <a:defRPr sz="6000">
                <a:solidFill>
                  <a:srgbClr val="FFFFFF"/>
                </a:solidFill>
              </a:defRPr>
            </a:pPr>
            <a:r>
              <a:rPr dirty="0">
                <a:solidFill>
                  <a:srgbClr val="E7A936"/>
                </a:solidFill>
              </a:rPr>
              <a:t>Create:</a:t>
            </a:r>
            <a:r>
              <a:rPr dirty="0"/>
              <a:t> make something new (sketch)</a:t>
            </a:r>
          </a:p>
          <a:p>
            <a:pPr>
              <a:lnSpc>
                <a:spcPct val="120000"/>
              </a:lnSpc>
              <a:spcBef>
                <a:spcPts val="2000"/>
              </a:spcBef>
              <a:defRPr sz="6000">
                <a:solidFill>
                  <a:srgbClr val="FFFFFF"/>
                </a:solidFill>
              </a:defRPr>
            </a:pPr>
            <a:r>
              <a:rPr dirty="0">
                <a:solidFill>
                  <a:srgbClr val="E7A936"/>
                </a:solidFill>
              </a:rPr>
              <a:t>Exchange: </a:t>
            </a:r>
            <a:r>
              <a:rPr dirty="0"/>
              <a:t>create something that someone will value</a:t>
            </a:r>
          </a:p>
        </p:txBody>
      </p:sp>
      <p:sp>
        <p:nvSpPr>
          <p:cNvPr id="252" name="What did you do?"/>
          <p:cNvSpPr txBox="1"/>
          <p:nvPr/>
        </p:nvSpPr>
        <p:spPr>
          <a:xfrm>
            <a:off x="2032472" y="1607280"/>
            <a:ext cx="16343489" cy="157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defTabSz="457200">
              <a:lnSpc>
                <a:spcPct val="110000"/>
              </a:lnSpc>
              <a:spcBef>
                <a:spcPts val="1000"/>
              </a:spcBef>
              <a:defRPr sz="10000">
                <a:solidFill>
                  <a:srgbClr val="FFFFFF"/>
                </a:solidFill>
              </a:defRPr>
            </a:pPr>
            <a:r>
              <a:t>What did you do?</a:t>
            </a:r>
          </a:p>
        </p:txBody>
      </p:sp>
      <p:sp>
        <p:nvSpPr>
          <p:cNvPr id="253" name="Time is scarce. What matters is what you do with the time you have."/>
          <p:cNvSpPr txBox="1"/>
          <p:nvPr/>
        </p:nvSpPr>
        <p:spPr>
          <a:xfrm>
            <a:off x="1326032" y="11289010"/>
            <a:ext cx="21731937" cy="932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E7A936"/>
                </a:solidFill>
              </a:defRPr>
            </a:lvl1pPr>
          </a:lstStyle>
          <a:p>
            <a:r>
              <a:rPr dirty="0"/>
              <a:t>Time is scarce. What matters is what you do with the time you have.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 uiExpand="1" build="allAtOnce"/>
      <p:bldP spid="25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Attention"/>
          <p:cNvSpPr txBox="1">
            <a:spLocks noGrp="1"/>
          </p:cNvSpPr>
          <p:nvPr>
            <p:ph type="title"/>
          </p:nvPr>
        </p:nvSpPr>
        <p:spPr>
          <a:xfrm>
            <a:off x="1402202" y="3494533"/>
            <a:ext cx="21579596" cy="6726934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12000" spc="-239">
                <a:solidFill>
                  <a:srgbClr val="DEAC4E"/>
                </a:solidFill>
              </a:defRPr>
            </a:lvl1pPr>
          </a:lstStyle>
          <a:p>
            <a:r>
              <a:t>Attention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Marshmallow Activity"/>
          <p:cNvSpPr txBox="1">
            <a:spLocks noGrp="1"/>
          </p:cNvSpPr>
          <p:nvPr>
            <p:ph type="title"/>
          </p:nvPr>
        </p:nvSpPr>
        <p:spPr>
          <a:xfrm>
            <a:off x="1402202" y="4319785"/>
            <a:ext cx="21579596" cy="507643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9000" spc="-180"/>
            </a:lvl1pPr>
          </a:lstStyle>
          <a:p>
            <a:r>
              <a:t>Marshmallow Activity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Don't eat the marshmallow! | Joachim de Posada">
            <a:hlinkClick r:id="" action="ppaction://media"/>
            <a:extLst>
              <a:ext uri="{FF2B5EF4-FFF2-40B4-BE49-F238E27FC236}">
                <a16:creationId xmlns:a16="http://schemas.microsoft.com/office/drawing/2014/main" id="{46A4D355-E495-7A62-F5FB-07E00C7CC4B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07493" y="820289"/>
            <a:ext cx="19369014" cy="109434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490072-F6C7-DE2B-EDAF-D1945F6EDC1B}"/>
              </a:ext>
            </a:extLst>
          </p:cNvPr>
          <p:cNvSpPr txBox="1"/>
          <p:nvPr/>
        </p:nvSpPr>
        <p:spPr>
          <a:xfrm>
            <a:off x="6096000" y="12219119"/>
            <a:ext cx="1219200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Marshmallow Video</a:t>
            </a:r>
            <a:endParaRPr lang="en-US" sz="60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Attention is a resource. Where you put it matters.…"/>
          <p:cNvSpPr txBox="1"/>
          <p:nvPr/>
        </p:nvSpPr>
        <p:spPr>
          <a:xfrm>
            <a:off x="3962810" y="8051959"/>
            <a:ext cx="16458380" cy="4494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09600" indent="-609600">
              <a:lnSpc>
                <a:spcPct val="110000"/>
              </a:lnSpc>
              <a:spcBef>
                <a:spcPts val="2000"/>
              </a:spcBef>
              <a:buSzPct val="123000"/>
              <a:buChar char="•"/>
              <a:defRPr>
                <a:solidFill>
                  <a:srgbClr val="FFFFFF"/>
                </a:solidFill>
              </a:defRPr>
            </a:pPr>
            <a:r>
              <a:rPr dirty="0"/>
              <a:t>Attention is a resource. Where you put it matters.</a:t>
            </a:r>
          </a:p>
          <a:p>
            <a:pPr marL="609600" indent="-609600">
              <a:lnSpc>
                <a:spcPct val="110000"/>
              </a:lnSpc>
              <a:spcBef>
                <a:spcPts val="2000"/>
              </a:spcBef>
              <a:buSzPct val="123000"/>
              <a:buChar char="•"/>
              <a:defRPr>
                <a:solidFill>
                  <a:srgbClr val="FFFFFF"/>
                </a:solidFill>
              </a:defRPr>
            </a:pPr>
            <a:r>
              <a:rPr dirty="0"/>
              <a:t>The more attention you give to the temptation, the harder it becomes to resist.</a:t>
            </a:r>
          </a:p>
          <a:p>
            <a:pPr marL="609600" indent="-609600">
              <a:lnSpc>
                <a:spcPct val="110000"/>
              </a:lnSpc>
              <a:spcBef>
                <a:spcPts val="2000"/>
              </a:spcBef>
              <a:buSzPct val="123000"/>
              <a:buChar char="•"/>
              <a:defRPr>
                <a:solidFill>
                  <a:srgbClr val="FFFFFF"/>
                </a:solidFill>
              </a:defRPr>
            </a:pPr>
            <a:r>
              <a:rPr dirty="0"/>
              <a:t>Good self-control often means changing what you pay attention to - not fighting temptation harder.</a:t>
            </a:r>
          </a:p>
        </p:txBody>
      </p:sp>
      <p:grpSp>
        <p:nvGrpSpPr>
          <p:cNvPr id="265" name="Group"/>
          <p:cNvGrpSpPr/>
          <p:nvPr/>
        </p:nvGrpSpPr>
        <p:grpSpPr>
          <a:xfrm>
            <a:off x="5184806" y="762035"/>
            <a:ext cx="14611571" cy="6284728"/>
            <a:chOff x="0" y="0"/>
            <a:chExt cx="14611569" cy="6284727"/>
          </a:xfrm>
        </p:grpSpPr>
        <p:pic>
          <p:nvPicPr>
            <p:cNvPr id="262" name="pasted-movie.png" descr="pasted-movie.png"/>
            <p:cNvPicPr>
              <a:picLocks noChangeAspect="1"/>
            </p:cNvPicPr>
            <p:nvPr/>
          </p:nvPicPr>
          <p:blipFill>
            <a:blip r:embed="rId2"/>
            <a:srcRect l="3090" t="51600" r="71997" b="19198"/>
            <a:stretch>
              <a:fillRect/>
            </a:stretch>
          </p:blipFill>
          <p:spPr>
            <a:xfrm>
              <a:off x="-1" y="3968685"/>
              <a:ext cx="3510825" cy="2316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544" extrusionOk="0">
                  <a:moveTo>
                    <a:pt x="13743" y="549"/>
                  </a:moveTo>
                  <a:cubicBezTo>
                    <a:pt x="13743" y="692"/>
                    <a:pt x="13448" y="1131"/>
                    <a:pt x="13351" y="1131"/>
                  </a:cubicBezTo>
                  <a:cubicBezTo>
                    <a:pt x="13330" y="1131"/>
                    <a:pt x="13261" y="1208"/>
                    <a:pt x="13199" y="1303"/>
                  </a:cubicBezTo>
                  <a:cubicBezTo>
                    <a:pt x="13136" y="1397"/>
                    <a:pt x="13063" y="1475"/>
                    <a:pt x="13035" y="1475"/>
                  </a:cubicBezTo>
                  <a:cubicBezTo>
                    <a:pt x="12945" y="1475"/>
                    <a:pt x="12446" y="2274"/>
                    <a:pt x="12446" y="2420"/>
                  </a:cubicBezTo>
                  <a:cubicBezTo>
                    <a:pt x="12446" y="2499"/>
                    <a:pt x="12405" y="2587"/>
                    <a:pt x="12355" y="2616"/>
                  </a:cubicBezTo>
                  <a:cubicBezTo>
                    <a:pt x="12305" y="2645"/>
                    <a:pt x="12249" y="2754"/>
                    <a:pt x="12231" y="2859"/>
                  </a:cubicBezTo>
                  <a:cubicBezTo>
                    <a:pt x="12207" y="2997"/>
                    <a:pt x="12232" y="3049"/>
                    <a:pt x="12322" y="3049"/>
                  </a:cubicBezTo>
                  <a:cubicBezTo>
                    <a:pt x="12390" y="3049"/>
                    <a:pt x="12446" y="3093"/>
                    <a:pt x="12446" y="3147"/>
                  </a:cubicBezTo>
                  <a:cubicBezTo>
                    <a:pt x="12446" y="3201"/>
                    <a:pt x="12490" y="3246"/>
                    <a:pt x="12544" y="3246"/>
                  </a:cubicBezTo>
                  <a:cubicBezTo>
                    <a:pt x="12598" y="3246"/>
                    <a:pt x="12693" y="3290"/>
                    <a:pt x="12755" y="3344"/>
                  </a:cubicBezTo>
                  <a:cubicBezTo>
                    <a:pt x="12817" y="3398"/>
                    <a:pt x="13057" y="3569"/>
                    <a:pt x="13289" y="3724"/>
                  </a:cubicBezTo>
                  <a:cubicBezTo>
                    <a:pt x="13754" y="4034"/>
                    <a:pt x="14017" y="4381"/>
                    <a:pt x="14179" y="4898"/>
                  </a:cubicBezTo>
                  <a:cubicBezTo>
                    <a:pt x="14257" y="5149"/>
                    <a:pt x="14373" y="5298"/>
                    <a:pt x="14615" y="5462"/>
                  </a:cubicBezTo>
                  <a:cubicBezTo>
                    <a:pt x="14796" y="5584"/>
                    <a:pt x="15031" y="5799"/>
                    <a:pt x="15138" y="5940"/>
                  </a:cubicBezTo>
                  <a:cubicBezTo>
                    <a:pt x="15245" y="6081"/>
                    <a:pt x="15364" y="6196"/>
                    <a:pt x="15401" y="6196"/>
                  </a:cubicBezTo>
                  <a:cubicBezTo>
                    <a:pt x="15503" y="6197"/>
                    <a:pt x="16064" y="7052"/>
                    <a:pt x="16112" y="7279"/>
                  </a:cubicBezTo>
                  <a:cubicBezTo>
                    <a:pt x="16134" y="7387"/>
                    <a:pt x="16180" y="7475"/>
                    <a:pt x="16213" y="7475"/>
                  </a:cubicBezTo>
                  <a:cubicBezTo>
                    <a:pt x="16249" y="7475"/>
                    <a:pt x="16274" y="8756"/>
                    <a:pt x="16274" y="10660"/>
                  </a:cubicBezTo>
                  <a:lnTo>
                    <a:pt x="16274" y="13844"/>
                  </a:lnTo>
                  <a:lnTo>
                    <a:pt x="16582" y="13905"/>
                  </a:lnTo>
                  <a:cubicBezTo>
                    <a:pt x="16751" y="13939"/>
                    <a:pt x="17073" y="14011"/>
                    <a:pt x="17296" y="14065"/>
                  </a:cubicBezTo>
                  <a:cubicBezTo>
                    <a:pt x="17519" y="14120"/>
                    <a:pt x="17869" y="14205"/>
                    <a:pt x="18074" y="14254"/>
                  </a:cubicBezTo>
                  <a:cubicBezTo>
                    <a:pt x="18704" y="14404"/>
                    <a:pt x="19655" y="14837"/>
                    <a:pt x="20279" y="15258"/>
                  </a:cubicBezTo>
                  <a:cubicBezTo>
                    <a:pt x="20431" y="15360"/>
                    <a:pt x="20598" y="15443"/>
                    <a:pt x="20652" y="15443"/>
                  </a:cubicBezTo>
                  <a:cubicBezTo>
                    <a:pt x="20705" y="15443"/>
                    <a:pt x="20786" y="15532"/>
                    <a:pt x="20830" y="15640"/>
                  </a:cubicBezTo>
                  <a:cubicBezTo>
                    <a:pt x="20875" y="15748"/>
                    <a:pt x="20943" y="15837"/>
                    <a:pt x="20981" y="15837"/>
                  </a:cubicBezTo>
                  <a:cubicBezTo>
                    <a:pt x="21057" y="15837"/>
                    <a:pt x="21334" y="16365"/>
                    <a:pt x="21334" y="16509"/>
                  </a:cubicBezTo>
                  <a:cubicBezTo>
                    <a:pt x="21334" y="16559"/>
                    <a:pt x="21378" y="16655"/>
                    <a:pt x="21432" y="16722"/>
                  </a:cubicBezTo>
                  <a:cubicBezTo>
                    <a:pt x="21490" y="16796"/>
                    <a:pt x="21529" y="17011"/>
                    <a:pt x="21529" y="17263"/>
                  </a:cubicBezTo>
                  <a:cubicBezTo>
                    <a:pt x="21529" y="17515"/>
                    <a:pt x="21490" y="17731"/>
                    <a:pt x="21432" y="17804"/>
                  </a:cubicBezTo>
                  <a:cubicBezTo>
                    <a:pt x="21378" y="17872"/>
                    <a:pt x="21334" y="17984"/>
                    <a:pt x="21334" y="18055"/>
                  </a:cubicBezTo>
                  <a:cubicBezTo>
                    <a:pt x="21334" y="18194"/>
                    <a:pt x="20811" y="18913"/>
                    <a:pt x="20763" y="18840"/>
                  </a:cubicBezTo>
                  <a:cubicBezTo>
                    <a:pt x="20747" y="18815"/>
                    <a:pt x="20681" y="18895"/>
                    <a:pt x="20618" y="19017"/>
                  </a:cubicBezTo>
                  <a:cubicBezTo>
                    <a:pt x="20511" y="19222"/>
                    <a:pt x="20321" y="19384"/>
                    <a:pt x="19615" y="19868"/>
                  </a:cubicBezTo>
                  <a:cubicBezTo>
                    <a:pt x="19348" y="20052"/>
                    <a:pt x="19017" y="20209"/>
                    <a:pt x="18285" y="20501"/>
                  </a:cubicBezTo>
                  <a:cubicBezTo>
                    <a:pt x="18053" y="20593"/>
                    <a:pt x="17790" y="20702"/>
                    <a:pt x="17701" y="20742"/>
                  </a:cubicBezTo>
                  <a:cubicBezTo>
                    <a:pt x="17612" y="20783"/>
                    <a:pt x="17379" y="20828"/>
                    <a:pt x="17184" y="20843"/>
                  </a:cubicBezTo>
                  <a:cubicBezTo>
                    <a:pt x="16988" y="20858"/>
                    <a:pt x="16783" y="20907"/>
                    <a:pt x="16728" y="20952"/>
                  </a:cubicBezTo>
                  <a:cubicBezTo>
                    <a:pt x="16459" y="21170"/>
                    <a:pt x="15800" y="21260"/>
                    <a:pt x="15353" y="21139"/>
                  </a:cubicBezTo>
                  <a:cubicBezTo>
                    <a:pt x="14996" y="21042"/>
                    <a:pt x="14801" y="21042"/>
                    <a:pt x="14405" y="21139"/>
                  </a:cubicBezTo>
                  <a:cubicBezTo>
                    <a:pt x="14130" y="21206"/>
                    <a:pt x="13549" y="21270"/>
                    <a:pt x="13113" y="21281"/>
                  </a:cubicBezTo>
                  <a:cubicBezTo>
                    <a:pt x="12588" y="21294"/>
                    <a:pt x="12293" y="21342"/>
                    <a:pt x="12240" y="21422"/>
                  </a:cubicBezTo>
                  <a:cubicBezTo>
                    <a:pt x="12124" y="21597"/>
                    <a:pt x="11156" y="21578"/>
                    <a:pt x="10866" y="21395"/>
                  </a:cubicBezTo>
                  <a:cubicBezTo>
                    <a:pt x="10689" y="21283"/>
                    <a:pt x="10361" y="21247"/>
                    <a:pt x="9504" y="21247"/>
                  </a:cubicBezTo>
                  <a:cubicBezTo>
                    <a:pt x="8666" y="21247"/>
                    <a:pt x="8304" y="21285"/>
                    <a:pt x="8099" y="21395"/>
                  </a:cubicBezTo>
                  <a:cubicBezTo>
                    <a:pt x="7790" y="21560"/>
                    <a:pt x="5779" y="21599"/>
                    <a:pt x="5527" y="21445"/>
                  </a:cubicBezTo>
                  <a:cubicBezTo>
                    <a:pt x="5450" y="21398"/>
                    <a:pt x="5119" y="21289"/>
                    <a:pt x="4791" y="21203"/>
                  </a:cubicBezTo>
                  <a:cubicBezTo>
                    <a:pt x="4462" y="21118"/>
                    <a:pt x="4141" y="21005"/>
                    <a:pt x="4077" y="20953"/>
                  </a:cubicBezTo>
                  <a:cubicBezTo>
                    <a:pt x="4014" y="20901"/>
                    <a:pt x="3838" y="20835"/>
                    <a:pt x="3688" y="20807"/>
                  </a:cubicBezTo>
                  <a:cubicBezTo>
                    <a:pt x="3362" y="20745"/>
                    <a:pt x="2504" y="20392"/>
                    <a:pt x="2217" y="20202"/>
                  </a:cubicBezTo>
                  <a:cubicBezTo>
                    <a:pt x="2105" y="20128"/>
                    <a:pt x="1982" y="20067"/>
                    <a:pt x="1944" y="20067"/>
                  </a:cubicBezTo>
                  <a:cubicBezTo>
                    <a:pt x="1815" y="20067"/>
                    <a:pt x="1081" y="19457"/>
                    <a:pt x="867" y="19171"/>
                  </a:cubicBezTo>
                  <a:cubicBezTo>
                    <a:pt x="749" y="19014"/>
                    <a:pt x="634" y="18886"/>
                    <a:pt x="610" y="18886"/>
                  </a:cubicBezTo>
                  <a:cubicBezTo>
                    <a:pt x="549" y="18886"/>
                    <a:pt x="342" y="18568"/>
                    <a:pt x="291" y="18395"/>
                  </a:cubicBezTo>
                  <a:cubicBezTo>
                    <a:pt x="267" y="18313"/>
                    <a:pt x="191" y="18114"/>
                    <a:pt x="123" y="17952"/>
                  </a:cubicBezTo>
                  <a:cubicBezTo>
                    <a:pt x="-71" y="17492"/>
                    <a:pt x="-41" y="17158"/>
                    <a:pt x="248" y="16574"/>
                  </a:cubicBezTo>
                  <a:cubicBezTo>
                    <a:pt x="548" y="15969"/>
                    <a:pt x="1818" y="15027"/>
                    <a:pt x="2772" y="14703"/>
                  </a:cubicBezTo>
                  <a:cubicBezTo>
                    <a:pt x="2829" y="14683"/>
                    <a:pt x="2975" y="14622"/>
                    <a:pt x="3096" y="14566"/>
                  </a:cubicBezTo>
                  <a:cubicBezTo>
                    <a:pt x="3217" y="14511"/>
                    <a:pt x="3338" y="14486"/>
                    <a:pt x="3365" y="14511"/>
                  </a:cubicBezTo>
                  <a:cubicBezTo>
                    <a:pt x="3392" y="14536"/>
                    <a:pt x="3497" y="14491"/>
                    <a:pt x="3599" y="14411"/>
                  </a:cubicBezTo>
                  <a:cubicBezTo>
                    <a:pt x="3701" y="14330"/>
                    <a:pt x="3844" y="14264"/>
                    <a:pt x="3918" y="14264"/>
                  </a:cubicBezTo>
                  <a:cubicBezTo>
                    <a:pt x="4048" y="14263"/>
                    <a:pt x="4051" y="14225"/>
                    <a:pt x="4024" y="12858"/>
                  </a:cubicBezTo>
                  <a:lnTo>
                    <a:pt x="3996" y="11453"/>
                  </a:lnTo>
                  <a:lnTo>
                    <a:pt x="4172" y="11137"/>
                  </a:lnTo>
                  <a:cubicBezTo>
                    <a:pt x="4268" y="10962"/>
                    <a:pt x="4382" y="10820"/>
                    <a:pt x="4425" y="10820"/>
                  </a:cubicBezTo>
                  <a:cubicBezTo>
                    <a:pt x="4467" y="10820"/>
                    <a:pt x="4603" y="10675"/>
                    <a:pt x="4727" y="10499"/>
                  </a:cubicBezTo>
                  <a:cubicBezTo>
                    <a:pt x="4851" y="10322"/>
                    <a:pt x="5040" y="10112"/>
                    <a:pt x="5147" y="10031"/>
                  </a:cubicBezTo>
                  <a:cubicBezTo>
                    <a:pt x="5357" y="9874"/>
                    <a:pt x="5374" y="9857"/>
                    <a:pt x="5666" y="9509"/>
                  </a:cubicBezTo>
                  <a:cubicBezTo>
                    <a:pt x="5773" y="9382"/>
                    <a:pt x="6006" y="9153"/>
                    <a:pt x="6185" y="9000"/>
                  </a:cubicBezTo>
                  <a:cubicBezTo>
                    <a:pt x="6363" y="8848"/>
                    <a:pt x="6538" y="8673"/>
                    <a:pt x="6574" y="8611"/>
                  </a:cubicBezTo>
                  <a:cubicBezTo>
                    <a:pt x="6667" y="8450"/>
                    <a:pt x="7407" y="7783"/>
                    <a:pt x="7471" y="7803"/>
                  </a:cubicBezTo>
                  <a:cubicBezTo>
                    <a:pt x="7500" y="7812"/>
                    <a:pt x="7553" y="7741"/>
                    <a:pt x="7589" y="7645"/>
                  </a:cubicBezTo>
                  <a:cubicBezTo>
                    <a:pt x="7624" y="7548"/>
                    <a:pt x="7769" y="7359"/>
                    <a:pt x="7911" y="7223"/>
                  </a:cubicBezTo>
                  <a:cubicBezTo>
                    <a:pt x="8053" y="7087"/>
                    <a:pt x="8195" y="6872"/>
                    <a:pt x="8227" y="6744"/>
                  </a:cubicBezTo>
                  <a:cubicBezTo>
                    <a:pt x="8259" y="6616"/>
                    <a:pt x="8316" y="6482"/>
                    <a:pt x="8354" y="6446"/>
                  </a:cubicBezTo>
                  <a:cubicBezTo>
                    <a:pt x="8392" y="6411"/>
                    <a:pt x="8423" y="6240"/>
                    <a:pt x="8423" y="6067"/>
                  </a:cubicBezTo>
                  <a:cubicBezTo>
                    <a:pt x="8423" y="5819"/>
                    <a:pt x="8502" y="5626"/>
                    <a:pt x="8796" y="5155"/>
                  </a:cubicBezTo>
                  <a:cubicBezTo>
                    <a:pt x="9002" y="4826"/>
                    <a:pt x="9264" y="4474"/>
                    <a:pt x="9380" y="4372"/>
                  </a:cubicBezTo>
                  <a:cubicBezTo>
                    <a:pt x="9496" y="4270"/>
                    <a:pt x="9591" y="4150"/>
                    <a:pt x="9591" y="4105"/>
                  </a:cubicBezTo>
                  <a:cubicBezTo>
                    <a:pt x="9591" y="3952"/>
                    <a:pt x="10193" y="3049"/>
                    <a:pt x="10297" y="3044"/>
                  </a:cubicBezTo>
                  <a:cubicBezTo>
                    <a:pt x="10355" y="3042"/>
                    <a:pt x="10519" y="2972"/>
                    <a:pt x="10662" y="2890"/>
                  </a:cubicBezTo>
                  <a:cubicBezTo>
                    <a:pt x="10804" y="2807"/>
                    <a:pt x="10957" y="2735"/>
                    <a:pt x="11001" y="2730"/>
                  </a:cubicBezTo>
                  <a:cubicBezTo>
                    <a:pt x="11045" y="2725"/>
                    <a:pt x="11112" y="2577"/>
                    <a:pt x="11150" y="2401"/>
                  </a:cubicBezTo>
                  <a:cubicBezTo>
                    <a:pt x="11188" y="2224"/>
                    <a:pt x="11426" y="1746"/>
                    <a:pt x="11678" y="1337"/>
                  </a:cubicBezTo>
                  <a:cubicBezTo>
                    <a:pt x="12170" y="539"/>
                    <a:pt x="12753" y="-1"/>
                    <a:pt x="13121" y="0"/>
                  </a:cubicBezTo>
                  <a:cubicBezTo>
                    <a:pt x="13367" y="0"/>
                    <a:pt x="13743" y="332"/>
                    <a:pt x="13743" y="549"/>
                  </a:cubicBezTo>
                  <a:close/>
                  <a:moveTo>
                    <a:pt x="14652" y="17973"/>
                  </a:moveTo>
                  <a:cubicBezTo>
                    <a:pt x="14563" y="18042"/>
                    <a:pt x="14329" y="18099"/>
                    <a:pt x="14133" y="18100"/>
                  </a:cubicBezTo>
                  <a:cubicBezTo>
                    <a:pt x="13936" y="18100"/>
                    <a:pt x="13586" y="18189"/>
                    <a:pt x="13354" y="18296"/>
                  </a:cubicBezTo>
                  <a:cubicBezTo>
                    <a:pt x="13122" y="18404"/>
                    <a:pt x="12771" y="18492"/>
                    <a:pt x="12573" y="18492"/>
                  </a:cubicBezTo>
                  <a:cubicBezTo>
                    <a:pt x="12375" y="18493"/>
                    <a:pt x="12045" y="18559"/>
                    <a:pt x="11840" y="18640"/>
                  </a:cubicBezTo>
                  <a:cubicBezTo>
                    <a:pt x="11609" y="18732"/>
                    <a:pt x="11171" y="18788"/>
                    <a:pt x="10695" y="18788"/>
                  </a:cubicBezTo>
                  <a:cubicBezTo>
                    <a:pt x="9983" y="18788"/>
                    <a:pt x="9782" y="18848"/>
                    <a:pt x="9900" y="19026"/>
                  </a:cubicBezTo>
                  <a:cubicBezTo>
                    <a:pt x="9925" y="19064"/>
                    <a:pt x="10209" y="19072"/>
                    <a:pt x="10531" y="19044"/>
                  </a:cubicBezTo>
                  <a:cubicBezTo>
                    <a:pt x="10852" y="19015"/>
                    <a:pt x="12006" y="18935"/>
                    <a:pt x="13095" y="18864"/>
                  </a:cubicBezTo>
                  <a:cubicBezTo>
                    <a:pt x="14183" y="18794"/>
                    <a:pt x="15103" y="18708"/>
                    <a:pt x="15138" y="18673"/>
                  </a:cubicBezTo>
                  <a:cubicBezTo>
                    <a:pt x="15174" y="18639"/>
                    <a:pt x="15364" y="18580"/>
                    <a:pt x="15560" y="18542"/>
                  </a:cubicBezTo>
                  <a:cubicBezTo>
                    <a:pt x="15756" y="18505"/>
                    <a:pt x="16019" y="18410"/>
                    <a:pt x="16144" y="18331"/>
                  </a:cubicBezTo>
                  <a:lnTo>
                    <a:pt x="16370" y="18188"/>
                  </a:lnTo>
                  <a:lnTo>
                    <a:pt x="16079" y="17989"/>
                  </a:lnTo>
                  <a:cubicBezTo>
                    <a:pt x="15745" y="17762"/>
                    <a:pt x="14936" y="17753"/>
                    <a:pt x="14652" y="17973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263" name="pasted-movie.png" descr="pasted-movie.png"/>
            <p:cNvPicPr>
              <a:picLocks noChangeAspect="1"/>
            </p:cNvPicPr>
            <p:nvPr/>
          </p:nvPicPr>
          <p:blipFill>
            <a:blip r:embed="rId2"/>
            <a:srcRect l="68318" t="49346" r="2102" b="19551"/>
            <a:stretch>
              <a:fillRect/>
            </a:stretch>
          </p:blipFill>
          <p:spPr>
            <a:xfrm>
              <a:off x="10692580" y="3693152"/>
              <a:ext cx="3918991" cy="231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5" extrusionOk="0">
                  <a:moveTo>
                    <a:pt x="17442" y="39"/>
                  </a:moveTo>
                  <a:cubicBezTo>
                    <a:pt x="17690" y="128"/>
                    <a:pt x="17762" y="244"/>
                    <a:pt x="17762" y="546"/>
                  </a:cubicBezTo>
                  <a:cubicBezTo>
                    <a:pt x="17762" y="687"/>
                    <a:pt x="17732" y="826"/>
                    <a:pt x="17694" y="856"/>
                  </a:cubicBezTo>
                  <a:cubicBezTo>
                    <a:pt x="17656" y="886"/>
                    <a:pt x="17527" y="1014"/>
                    <a:pt x="17406" y="1142"/>
                  </a:cubicBezTo>
                  <a:cubicBezTo>
                    <a:pt x="17285" y="1269"/>
                    <a:pt x="17137" y="1411"/>
                    <a:pt x="17077" y="1457"/>
                  </a:cubicBezTo>
                  <a:cubicBezTo>
                    <a:pt x="16964" y="1545"/>
                    <a:pt x="16832" y="1742"/>
                    <a:pt x="16633" y="2123"/>
                  </a:cubicBezTo>
                  <a:cubicBezTo>
                    <a:pt x="16486" y="2403"/>
                    <a:pt x="16324" y="2612"/>
                    <a:pt x="16224" y="2651"/>
                  </a:cubicBezTo>
                  <a:cubicBezTo>
                    <a:pt x="16180" y="2667"/>
                    <a:pt x="16106" y="2740"/>
                    <a:pt x="16059" y="2812"/>
                  </a:cubicBezTo>
                  <a:cubicBezTo>
                    <a:pt x="16011" y="2884"/>
                    <a:pt x="15947" y="2943"/>
                    <a:pt x="15917" y="2943"/>
                  </a:cubicBezTo>
                  <a:cubicBezTo>
                    <a:pt x="15861" y="2943"/>
                    <a:pt x="15515" y="3539"/>
                    <a:pt x="15515" y="3636"/>
                  </a:cubicBezTo>
                  <a:cubicBezTo>
                    <a:pt x="15515" y="3665"/>
                    <a:pt x="15461" y="3811"/>
                    <a:pt x="15395" y="3960"/>
                  </a:cubicBezTo>
                  <a:cubicBezTo>
                    <a:pt x="15258" y="4273"/>
                    <a:pt x="15280" y="4345"/>
                    <a:pt x="15528" y="4387"/>
                  </a:cubicBezTo>
                  <a:cubicBezTo>
                    <a:pt x="15706" y="4418"/>
                    <a:pt x="16293" y="4864"/>
                    <a:pt x="16328" y="4995"/>
                  </a:cubicBezTo>
                  <a:cubicBezTo>
                    <a:pt x="16338" y="5033"/>
                    <a:pt x="16377" y="5064"/>
                    <a:pt x="16415" y="5064"/>
                  </a:cubicBezTo>
                  <a:cubicBezTo>
                    <a:pt x="16524" y="5064"/>
                    <a:pt x="16908" y="5727"/>
                    <a:pt x="16989" y="6053"/>
                  </a:cubicBezTo>
                  <a:cubicBezTo>
                    <a:pt x="17037" y="6251"/>
                    <a:pt x="17155" y="6439"/>
                    <a:pt x="17343" y="6619"/>
                  </a:cubicBezTo>
                  <a:cubicBezTo>
                    <a:pt x="17498" y="6767"/>
                    <a:pt x="17699" y="6997"/>
                    <a:pt x="17790" y="7129"/>
                  </a:cubicBezTo>
                  <a:cubicBezTo>
                    <a:pt x="17880" y="7262"/>
                    <a:pt x="17970" y="7370"/>
                    <a:pt x="17989" y="7370"/>
                  </a:cubicBezTo>
                  <a:cubicBezTo>
                    <a:pt x="18043" y="7370"/>
                    <a:pt x="18460" y="8094"/>
                    <a:pt x="18495" y="8248"/>
                  </a:cubicBezTo>
                  <a:cubicBezTo>
                    <a:pt x="18512" y="8323"/>
                    <a:pt x="18552" y="8385"/>
                    <a:pt x="18583" y="8385"/>
                  </a:cubicBezTo>
                  <a:cubicBezTo>
                    <a:pt x="18621" y="8385"/>
                    <a:pt x="18640" y="9339"/>
                    <a:pt x="18640" y="11235"/>
                  </a:cubicBezTo>
                  <a:lnTo>
                    <a:pt x="18640" y="14085"/>
                  </a:lnTo>
                  <a:lnTo>
                    <a:pt x="18812" y="14187"/>
                  </a:lnTo>
                  <a:cubicBezTo>
                    <a:pt x="18907" y="14242"/>
                    <a:pt x="19037" y="14289"/>
                    <a:pt x="19100" y="14290"/>
                  </a:cubicBezTo>
                  <a:cubicBezTo>
                    <a:pt x="19503" y="14297"/>
                    <a:pt x="20925" y="15415"/>
                    <a:pt x="21180" y="15926"/>
                  </a:cubicBezTo>
                  <a:cubicBezTo>
                    <a:pt x="21245" y="16056"/>
                    <a:pt x="21342" y="16227"/>
                    <a:pt x="21394" y="16306"/>
                  </a:cubicBezTo>
                  <a:cubicBezTo>
                    <a:pt x="21447" y="16386"/>
                    <a:pt x="21490" y="16503"/>
                    <a:pt x="21490" y="16568"/>
                  </a:cubicBezTo>
                  <a:cubicBezTo>
                    <a:pt x="21490" y="16633"/>
                    <a:pt x="21515" y="16686"/>
                    <a:pt x="21545" y="16686"/>
                  </a:cubicBezTo>
                  <a:cubicBezTo>
                    <a:pt x="21575" y="16686"/>
                    <a:pt x="21600" y="16852"/>
                    <a:pt x="21600" y="17055"/>
                  </a:cubicBezTo>
                  <a:cubicBezTo>
                    <a:pt x="21600" y="17258"/>
                    <a:pt x="21575" y="17424"/>
                    <a:pt x="21545" y="17424"/>
                  </a:cubicBezTo>
                  <a:cubicBezTo>
                    <a:pt x="21515" y="17424"/>
                    <a:pt x="21490" y="17518"/>
                    <a:pt x="21490" y="17634"/>
                  </a:cubicBezTo>
                  <a:cubicBezTo>
                    <a:pt x="21490" y="17750"/>
                    <a:pt x="21447" y="17910"/>
                    <a:pt x="21394" y="17991"/>
                  </a:cubicBezTo>
                  <a:cubicBezTo>
                    <a:pt x="21342" y="18072"/>
                    <a:pt x="21234" y="18259"/>
                    <a:pt x="21154" y="18407"/>
                  </a:cubicBezTo>
                  <a:cubicBezTo>
                    <a:pt x="21075" y="18554"/>
                    <a:pt x="20901" y="18769"/>
                    <a:pt x="20767" y="18885"/>
                  </a:cubicBezTo>
                  <a:cubicBezTo>
                    <a:pt x="20633" y="19001"/>
                    <a:pt x="20439" y="19217"/>
                    <a:pt x="20336" y="19365"/>
                  </a:cubicBezTo>
                  <a:cubicBezTo>
                    <a:pt x="20232" y="19514"/>
                    <a:pt x="20122" y="19625"/>
                    <a:pt x="20091" y="19613"/>
                  </a:cubicBezTo>
                  <a:cubicBezTo>
                    <a:pt x="20059" y="19601"/>
                    <a:pt x="19923" y="19681"/>
                    <a:pt x="19789" y="19790"/>
                  </a:cubicBezTo>
                  <a:cubicBezTo>
                    <a:pt x="19427" y="20083"/>
                    <a:pt x="19118" y="20298"/>
                    <a:pt x="19007" y="20335"/>
                  </a:cubicBezTo>
                  <a:cubicBezTo>
                    <a:pt x="18952" y="20352"/>
                    <a:pt x="18832" y="20431"/>
                    <a:pt x="18738" y="20509"/>
                  </a:cubicBezTo>
                  <a:cubicBezTo>
                    <a:pt x="18644" y="20588"/>
                    <a:pt x="18531" y="20652"/>
                    <a:pt x="18485" y="20652"/>
                  </a:cubicBezTo>
                  <a:cubicBezTo>
                    <a:pt x="18399" y="20652"/>
                    <a:pt x="17871" y="20897"/>
                    <a:pt x="17680" y="21026"/>
                  </a:cubicBezTo>
                  <a:cubicBezTo>
                    <a:pt x="17620" y="21066"/>
                    <a:pt x="17509" y="21121"/>
                    <a:pt x="17434" y="21147"/>
                  </a:cubicBezTo>
                  <a:cubicBezTo>
                    <a:pt x="17358" y="21174"/>
                    <a:pt x="17136" y="21263"/>
                    <a:pt x="16940" y="21346"/>
                  </a:cubicBezTo>
                  <a:cubicBezTo>
                    <a:pt x="16623" y="21481"/>
                    <a:pt x="15991" y="21499"/>
                    <a:pt x="11211" y="21513"/>
                  </a:cubicBezTo>
                  <a:cubicBezTo>
                    <a:pt x="7009" y="21525"/>
                    <a:pt x="5737" y="21502"/>
                    <a:pt x="5373" y="21407"/>
                  </a:cubicBezTo>
                  <a:cubicBezTo>
                    <a:pt x="5116" y="21340"/>
                    <a:pt x="4820" y="21248"/>
                    <a:pt x="4715" y="21202"/>
                  </a:cubicBezTo>
                  <a:cubicBezTo>
                    <a:pt x="4609" y="21155"/>
                    <a:pt x="4436" y="21097"/>
                    <a:pt x="4331" y="21072"/>
                  </a:cubicBezTo>
                  <a:cubicBezTo>
                    <a:pt x="4225" y="21047"/>
                    <a:pt x="4040" y="20987"/>
                    <a:pt x="3920" y="20940"/>
                  </a:cubicBezTo>
                  <a:cubicBezTo>
                    <a:pt x="3799" y="20892"/>
                    <a:pt x="3528" y="20791"/>
                    <a:pt x="3317" y="20715"/>
                  </a:cubicBezTo>
                  <a:cubicBezTo>
                    <a:pt x="2854" y="20549"/>
                    <a:pt x="2392" y="20319"/>
                    <a:pt x="2157" y="20139"/>
                  </a:cubicBezTo>
                  <a:cubicBezTo>
                    <a:pt x="2062" y="20066"/>
                    <a:pt x="1951" y="20003"/>
                    <a:pt x="1910" y="20000"/>
                  </a:cubicBezTo>
                  <a:cubicBezTo>
                    <a:pt x="1870" y="19996"/>
                    <a:pt x="1763" y="19914"/>
                    <a:pt x="1672" y="19818"/>
                  </a:cubicBezTo>
                  <a:cubicBezTo>
                    <a:pt x="1582" y="19722"/>
                    <a:pt x="1403" y="19559"/>
                    <a:pt x="1276" y="19455"/>
                  </a:cubicBezTo>
                  <a:cubicBezTo>
                    <a:pt x="816" y="19080"/>
                    <a:pt x="110" y="18146"/>
                    <a:pt x="110" y="17914"/>
                  </a:cubicBezTo>
                  <a:cubicBezTo>
                    <a:pt x="110" y="17847"/>
                    <a:pt x="85" y="17793"/>
                    <a:pt x="55" y="17793"/>
                  </a:cubicBezTo>
                  <a:cubicBezTo>
                    <a:pt x="24" y="17793"/>
                    <a:pt x="0" y="17547"/>
                    <a:pt x="0" y="17239"/>
                  </a:cubicBezTo>
                  <a:cubicBezTo>
                    <a:pt x="0" y="16932"/>
                    <a:pt x="24" y="16686"/>
                    <a:pt x="55" y="16686"/>
                  </a:cubicBezTo>
                  <a:cubicBezTo>
                    <a:pt x="85" y="16686"/>
                    <a:pt x="110" y="16632"/>
                    <a:pt x="110" y="16565"/>
                  </a:cubicBezTo>
                  <a:cubicBezTo>
                    <a:pt x="110" y="16336"/>
                    <a:pt x="449" y="15862"/>
                    <a:pt x="944" y="15398"/>
                  </a:cubicBezTo>
                  <a:cubicBezTo>
                    <a:pt x="1217" y="15143"/>
                    <a:pt x="1473" y="14934"/>
                    <a:pt x="1513" y="14934"/>
                  </a:cubicBezTo>
                  <a:cubicBezTo>
                    <a:pt x="1552" y="14934"/>
                    <a:pt x="1654" y="14887"/>
                    <a:pt x="1738" y="14830"/>
                  </a:cubicBezTo>
                  <a:cubicBezTo>
                    <a:pt x="1822" y="14773"/>
                    <a:pt x="1941" y="14695"/>
                    <a:pt x="2001" y="14657"/>
                  </a:cubicBezTo>
                  <a:cubicBezTo>
                    <a:pt x="2061" y="14619"/>
                    <a:pt x="2179" y="14542"/>
                    <a:pt x="2261" y="14486"/>
                  </a:cubicBezTo>
                  <a:lnTo>
                    <a:pt x="2412" y="14384"/>
                  </a:lnTo>
                  <a:lnTo>
                    <a:pt x="2412" y="10699"/>
                  </a:lnTo>
                  <a:lnTo>
                    <a:pt x="2552" y="10464"/>
                  </a:lnTo>
                  <a:cubicBezTo>
                    <a:pt x="2628" y="10335"/>
                    <a:pt x="2710" y="10230"/>
                    <a:pt x="2732" y="10230"/>
                  </a:cubicBezTo>
                  <a:cubicBezTo>
                    <a:pt x="2754" y="10230"/>
                    <a:pt x="2883" y="10065"/>
                    <a:pt x="3017" y="9863"/>
                  </a:cubicBezTo>
                  <a:cubicBezTo>
                    <a:pt x="3152" y="9662"/>
                    <a:pt x="3280" y="9496"/>
                    <a:pt x="3303" y="9494"/>
                  </a:cubicBezTo>
                  <a:cubicBezTo>
                    <a:pt x="3325" y="9493"/>
                    <a:pt x="3460" y="9342"/>
                    <a:pt x="3602" y="9159"/>
                  </a:cubicBezTo>
                  <a:cubicBezTo>
                    <a:pt x="3745" y="8976"/>
                    <a:pt x="3918" y="8790"/>
                    <a:pt x="3987" y="8746"/>
                  </a:cubicBezTo>
                  <a:cubicBezTo>
                    <a:pt x="4055" y="8702"/>
                    <a:pt x="4112" y="8627"/>
                    <a:pt x="4112" y="8578"/>
                  </a:cubicBezTo>
                  <a:cubicBezTo>
                    <a:pt x="4112" y="8530"/>
                    <a:pt x="4249" y="8358"/>
                    <a:pt x="4417" y="8196"/>
                  </a:cubicBezTo>
                  <a:cubicBezTo>
                    <a:pt x="4586" y="8035"/>
                    <a:pt x="4736" y="7845"/>
                    <a:pt x="4752" y="7775"/>
                  </a:cubicBezTo>
                  <a:cubicBezTo>
                    <a:pt x="4768" y="7704"/>
                    <a:pt x="4816" y="7647"/>
                    <a:pt x="4859" y="7647"/>
                  </a:cubicBezTo>
                  <a:cubicBezTo>
                    <a:pt x="4902" y="7647"/>
                    <a:pt x="4950" y="7594"/>
                    <a:pt x="4964" y="7529"/>
                  </a:cubicBezTo>
                  <a:cubicBezTo>
                    <a:pt x="4979" y="7464"/>
                    <a:pt x="5089" y="7309"/>
                    <a:pt x="5209" y="7185"/>
                  </a:cubicBezTo>
                  <a:cubicBezTo>
                    <a:pt x="5329" y="7060"/>
                    <a:pt x="5427" y="6887"/>
                    <a:pt x="5427" y="6801"/>
                  </a:cubicBezTo>
                  <a:cubicBezTo>
                    <a:pt x="5427" y="6714"/>
                    <a:pt x="5452" y="6618"/>
                    <a:pt x="5482" y="6586"/>
                  </a:cubicBezTo>
                  <a:cubicBezTo>
                    <a:pt x="5512" y="6555"/>
                    <a:pt x="5537" y="6450"/>
                    <a:pt x="5537" y="6354"/>
                  </a:cubicBezTo>
                  <a:cubicBezTo>
                    <a:pt x="5537" y="6156"/>
                    <a:pt x="5843" y="5527"/>
                    <a:pt x="5940" y="5524"/>
                  </a:cubicBezTo>
                  <a:cubicBezTo>
                    <a:pt x="6039" y="5520"/>
                    <a:pt x="6524" y="4737"/>
                    <a:pt x="6524" y="4580"/>
                  </a:cubicBezTo>
                  <a:cubicBezTo>
                    <a:pt x="6524" y="4502"/>
                    <a:pt x="6561" y="4415"/>
                    <a:pt x="6606" y="4385"/>
                  </a:cubicBezTo>
                  <a:cubicBezTo>
                    <a:pt x="6651" y="4356"/>
                    <a:pt x="6688" y="4277"/>
                    <a:pt x="6688" y="4210"/>
                  </a:cubicBezTo>
                  <a:cubicBezTo>
                    <a:pt x="6688" y="4143"/>
                    <a:pt x="6793" y="3920"/>
                    <a:pt x="6921" y="3714"/>
                  </a:cubicBezTo>
                  <a:cubicBezTo>
                    <a:pt x="7101" y="3426"/>
                    <a:pt x="7227" y="3314"/>
                    <a:pt x="7470" y="3227"/>
                  </a:cubicBezTo>
                  <a:cubicBezTo>
                    <a:pt x="7665" y="3157"/>
                    <a:pt x="7785" y="3067"/>
                    <a:pt x="7785" y="2989"/>
                  </a:cubicBezTo>
                  <a:cubicBezTo>
                    <a:pt x="7785" y="2920"/>
                    <a:pt x="7816" y="2809"/>
                    <a:pt x="7853" y="2742"/>
                  </a:cubicBezTo>
                  <a:cubicBezTo>
                    <a:pt x="7891" y="2675"/>
                    <a:pt x="7988" y="2454"/>
                    <a:pt x="8068" y="2251"/>
                  </a:cubicBezTo>
                  <a:cubicBezTo>
                    <a:pt x="8314" y="1629"/>
                    <a:pt x="8718" y="996"/>
                    <a:pt x="9073" y="679"/>
                  </a:cubicBezTo>
                  <a:cubicBezTo>
                    <a:pt x="9478" y="316"/>
                    <a:pt x="10089" y="457"/>
                    <a:pt x="10086" y="911"/>
                  </a:cubicBezTo>
                  <a:cubicBezTo>
                    <a:pt x="10085" y="1081"/>
                    <a:pt x="9901" y="1373"/>
                    <a:pt x="9678" y="1561"/>
                  </a:cubicBezTo>
                  <a:cubicBezTo>
                    <a:pt x="9479" y="1728"/>
                    <a:pt x="8772" y="2923"/>
                    <a:pt x="8772" y="3091"/>
                  </a:cubicBezTo>
                  <a:cubicBezTo>
                    <a:pt x="8772" y="3158"/>
                    <a:pt x="8862" y="3237"/>
                    <a:pt x="8977" y="3269"/>
                  </a:cubicBezTo>
                  <a:cubicBezTo>
                    <a:pt x="9231" y="3340"/>
                    <a:pt x="9242" y="3347"/>
                    <a:pt x="9512" y="3632"/>
                  </a:cubicBezTo>
                  <a:cubicBezTo>
                    <a:pt x="9632" y="3760"/>
                    <a:pt x="9770" y="3895"/>
                    <a:pt x="9818" y="3934"/>
                  </a:cubicBezTo>
                  <a:cubicBezTo>
                    <a:pt x="9998" y="4080"/>
                    <a:pt x="10361" y="4674"/>
                    <a:pt x="10361" y="4823"/>
                  </a:cubicBezTo>
                  <a:cubicBezTo>
                    <a:pt x="10361" y="5030"/>
                    <a:pt x="10582" y="5526"/>
                    <a:pt x="10673" y="5526"/>
                  </a:cubicBezTo>
                  <a:cubicBezTo>
                    <a:pt x="10713" y="5526"/>
                    <a:pt x="10745" y="5557"/>
                    <a:pt x="10745" y="5595"/>
                  </a:cubicBezTo>
                  <a:cubicBezTo>
                    <a:pt x="10745" y="5634"/>
                    <a:pt x="10825" y="5724"/>
                    <a:pt x="10923" y="5797"/>
                  </a:cubicBezTo>
                  <a:cubicBezTo>
                    <a:pt x="11132" y="5951"/>
                    <a:pt x="11778" y="6737"/>
                    <a:pt x="11783" y="6844"/>
                  </a:cubicBezTo>
                  <a:cubicBezTo>
                    <a:pt x="11785" y="6884"/>
                    <a:pt x="11848" y="7029"/>
                    <a:pt x="11924" y="7166"/>
                  </a:cubicBezTo>
                  <a:cubicBezTo>
                    <a:pt x="11999" y="7303"/>
                    <a:pt x="12061" y="7462"/>
                    <a:pt x="12061" y="7521"/>
                  </a:cubicBezTo>
                  <a:cubicBezTo>
                    <a:pt x="12061" y="7579"/>
                    <a:pt x="12098" y="7651"/>
                    <a:pt x="12143" y="7680"/>
                  </a:cubicBezTo>
                  <a:cubicBezTo>
                    <a:pt x="12188" y="7710"/>
                    <a:pt x="12225" y="7820"/>
                    <a:pt x="12225" y="7926"/>
                  </a:cubicBezTo>
                  <a:cubicBezTo>
                    <a:pt x="12225" y="8032"/>
                    <a:pt x="12248" y="8096"/>
                    <a:pt x="12276" y="8067"/>
                  </a:cubicBezTo>
                  <a:cubicBezTo>
                    <a:pt x="12303" y="8038"/>
                    <a:pt x="12336" y="8065"/>
                    <a:pt x="12348" y="8127"/>
                  </a:cubicBezTo>
                  <a:cubicBezTo>
                    <a:pt x="12365" y="8215"/>
                    <a:pt x="12418" y="8216"/>
                    <a:pt x="12592" y="8128"/>
                  </a:cubicBezTo>
                  <a:cubicBezTo>
                    <a:pt x="12714" y="8066"/>
                    <a:pt x="12869" y="8016"/>
                    <a:pt x="12936" y="8016"/>
                  </a:cubicBezTo>
                  <a:cubicBezTo>
                    <a:pt x="13003" y="8016"/>
                    <a:pt x="13124" y="7940"/>
                    <a:pt x="13204" y="7847"/>
                  </a:cubicBezTo>
                  <a:cubicBezTo>
                    <a:pt x="13284" y="7753"/>
                    <a:pt x="13392" y="7651"/>
                    <a:pt x="13445" y="7619"/>
                  </a:cubicBezTo>
                  <a:cubicBezTo>
                    <a:pt x="13561" y="7549"/>
                    <a:pt x="13574" y="7278"/>
                    <a:pt x="13462" y="7278"/>
                  </a:cubicBezTo>
                  <a:cubicBezTo>
                    <a:pt x="13418" y="7278"/>
                    <a:pt x="13319" y="7180"/>
                    <a:pt x="13242" y="7060"/>
                  </a:cubicBezTo>
                  <a:cubicBezTo>
                    <a:pt x="13118" y="6866"/>
                    <a:pt x="13103" y="6770"/>
                    <a:pt x="13103" y="6189"/>
                  </a:cubicBezTo>
                  <a:cubicBezTo>
                    <a:pt x="13103" y="5684"/>
                    <a:pt x="13130" y="5459"/>
                    <a:pt x="13222" y="5196"/>
                  </a:cubicBezTo>
                  <a:cubicBezTo>
                    <a:pt x="13448" y="4552"/>
                    <a:pt x="13731" y="4198"/>
                    <a:pt x="14103" y="4097"/>
                  </a:cubicBezTo>
                  <a:cubicBezTo>
                    <a:pt x="14257" y="4056"/>
                    <a:pt x="14329" y="3974"/>
                    <a:pt x="14391" y="3772"/>
                  </a:cubicBezTo>
                  <a:cubicBezTo>
                    <a:pt x="14437" y="3623"/>
                    <a:pt x="14566" y="3340"/>
                    <a:pt x="14679" y="3142"/>
                  </a:cubicBezTo>
                  <a:cubicBezTo>
                    <a:pt x="14792" y="2944"/>
                    <a:pt x="14999" y="2580"/>
                    <a:pt x="15139" y="2332"/>
                  </a:cubicBezTo>
                  <a:cubicBezTo>
                    <a:pt x="15441" y="1799"/>
                    <a:pt x="15545" y="1652"/>
                    <a:pt x="15622" y="1652"/>
                  </a:cubicBezTo>
                  <a:cubicBezTo>
                    <a:pt x="15653" y="1652"/>
                    <a:pt x="15679" y="1621"/>
                    <a:pt x="15680" y="1583"/>
                  </a:cubicBezTo>
                  <a:cubicBezTo>
                    <a:pt x="15680" y="1545"/>
                    <a:pt x="15772" y="1410"/>
                    <a:pt x="15885" y="1283"/>
                  </a:cubicBezTo>
                  <a:cubicBezTo>
                    <a:pt x="15998" y="1156"/>
                    <a:pt x="16115" y="1003"/>
                    <a:pt x="16145" y="943"/>
                  </a:cubicBezTo>
                  <a:cubicBezTo>
                    <a:pt x="16175" y="883"/>
                    <a:pt x="16334" y="667"/>
                    <a:pt x="16498" y="462"/>
                  </a:cubicBezTo>
                  <a:cubicBezTo>
                    <a:pt x="16817" y="63"/>
                    <a:pt x="17125" y="-75"/>
                    <a:pt x="17442" y="39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264" name="ChatGPT Image Sep 21, 2026, 02_43_01 PM.png" descr="ChatGPT Image Sep 21, 2026, 02_43_01 PM.png"/>
            <p:cNvPicPr>
              <a:picLocks noChangeAspect="1"/>
            </p:cNvPicPr>
            <p:nvPr/>
          </p:nvPicPr>
          <p:blipFill>
            <a:blip r:embed="rId3"/>
            <a:srcRect l="18980" t="16240" r="46626" b="19736"/>
            <a:stretch>
              <a:fillRect/>
            </a:stretch>
          </p:blipFill>
          <p:spPr>
            <a:xfrm rot="174174">
              <a:off x="4078823" y="135383"/>
              <a:ext cx="5492327" cy="5754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559" extrusionOk="0">
                  <a:moveTo>
                    <a:pt x="13938" y="44"/>
                  </a:moveTo>
                  <a:cubicBezTo>
                    <a:pt x="14307" y="117"/>
                    <a:pt x="14382" y="136"/>
                    <a:pt x="14444" y="172"/>
                  </a:cubicBezTo>
                  <a:cubicBezTo>
                    <a:pt x="14476" y="191"/>
                    <a:pt x="14715" y="220"/>
                    <a:pt x="14974" y="236"/>
                  </a:cubicBezTo>
                  <a:cubicBezTo>
                    <a:pt x="15338" y="259"/>
                    <a:pt x="15490" y="289"/>
                    <a:pt x="15635" y="367"/>
                  </a:cubicBezTo>
                  <a:cubicBezTo>
                    <a:pt x="15739" y="423"/>
                    <a:pt x="15834" y="481"/>
                    <a:pt x="15847" y="497"/>
                  </a:cubicBezTo>
                  <a:cubicBezTo>
                    <a:pt x="15860" y="512"/>
                    <a:pt x="16002" y="621"/>
                    <a:pt x="16162" y="739"/>
                  </a:cubicBezTo>
                  <a:cubicBezTo>
                    <a:pt x="16382" y="900"/>
                    <a:pt x="16509" y="960"/>
                    <a:pt x="16681" y="982"/>
                  </a:cubicBezTo>
                  <a:cubicBezTo>
                    <a:pt x="16806" y="998"/>
                    <a:pt x="17048" y="1080"/>
                    <a:pt x="17220" y="1162"/>
                  </a:cubicBezTo>
                  <a:cubicBezTo>
                    <a:pt x="17521" y="1308"/>
                    <a:pt x="17922" y="1613"/>
                    <a:pt x="17922" y="1697"/>
                  </a:cubicBezTo>
                  <a:cubicBezTo>
                    <a:pt x="17922" y="1720"/>
                    <a:pt x="17970" y="1789"/>
                    <a:pt x="18030" y="1850"/>
                  </a:cubicBezTo>
                  <a:cubicBezTo>
                    <a:pt x="18090" y="1912"/>
                    <a:pt x="18153" y="1997"/>
                    <a:pt x="18170" y="2040"/>
                  </a:cubicBezTo>
                  <a:cubicBezTo>
                    <a:pt x="18187" y="2084"/>
                    <a:pt x="18223" y="2119"/>
                    <a:pt x="18250" y="2119"/>
                  </a:cubicBezTo>
                  <a:cubicBezTo>
                    <a:pt x="18277" y="2119"/>
                    <a:pt x="18299" y="2181"/>
                    <a:pt x="18299" y="2257"/>
                  </a:cubicBezTo>
                  <a:cubicBezTo>
                    <a:pt x="18299" y="2333"/>
                    <a:pt x="18330" y="2425"/>
                    <a:pt x="18369" y="2462"/>
                  </a:cubicBezTo>
                  <a:cubicBezTo>
                    <a:pt x="18408" y="2499"/>
                    <a:pt x="18440" y="2589"/>
                    <a:pt x="18440" y="2662"/>
                  </a:cubicBezTo>
                  <a:cubicBezTo>
                    <a:pt x="18440" y="2749"/>
                    <a:pt x="18505" y="2873"/>
                    <a:pt x="18629" y="3022"/>
                  </a:cubicBezTo>
                  <a:cubicBezTo>
                    <a:pt x="18732" y="3147"/>
                    <a:pt x="18817" y="3298"/>
                    <a:pt x="18817" y="3358"/>
                  </a:cubicBezTo>
                  <a:cubicBezTo>
                    <a:pt x="18817" y="3417"/>
                    <a:pt x="18838" y="3466"/>
                    <a:pt x="18864" y="3466"/>
                  </a:cubicBezTo>
                  <a:cubicBezTo>
                    <a:pt x="18890" y="3466"/>
                    <a:pt x="18911" y="3496"/>
                    <a:pt x="18911" y="3533"/>
                  </a:cubicBezTo>
                  <a:cubicBezTo>
                    <a:pt x="18911" y="3570"/>
                    <a:pt x="18933" y="3601"/>
                    <a:pt x="18959" y="3601"/>
                  </a:cubicBezTo>
                  <a:cubicBezTo>
                    <a:pt x="18988" y="3601"/>
                    <a:pt x="19006" y="3867"/>
                    <a:pt x="19006" y="4310"/>
                  </a:cubicBezTo>
                  <a:cubicBezTo>
                    <a:pt x="19006" y="5086"/>
                    <a:pt x="19016" y="5120"/>
                    <a:pt x="19352" y="5417"/>
                  </a:cubicBezTo>
                  <a:cubicBezTo>
                    <a:pt x="19421" y="5477"/>
                    <a:pt x="19465" y="5555"/>
                    <a:pt x="19451" y="5590"/>
                  </a:cubicBezTo>
                  <a:cubicBezTo>
                    <a:pt x="19417" y="5674"/>
                    <a:pt x="19223" y="5756"/>
                    <a:pt x="19056" y="5756"/>
                  </a:cubicBezTo>
                  <a:cubicBezTo>
                    <a:pt x="18948" y="5756"/>
                    <a:pt x="18917" y="5779"/>
                    <a:pt x="18897" y="5879"/>
                  </a:cubicBezTo>
                  <a:cubicBezTo>
                    <a:pt x="18883" y="5947"/>
                    <a:pt x="18850" y="6083"/>
                    <a:pt x="18824" y="6181"/>
                  </a:cubicBezTo>
                  <a:cubicBezTo>
                    <a:pt x="18785" y="6323"/>
                    <a:pt x="18791" y="6391"/>
                    <a:pt x="18853" y="6518"/>
                  </a:cubicBezTo>
                  <a:cubicBezTo>
                    <a:pt x="18960" y="6738"/>
                    <a:pt x="19206" y="7122"/>
                    <a:pt x="19251" y="7140"/>
                  </a:cubicBezTo>
                  <a:cubicBezTo>
                    <a:pt x="19272" y="7148"/>
                    <a:pt x="19289" y="7426"/>
                    <a:pt x="19289" y="7757"/>
                  </a:cubicBezTo>
                  <a:cubicBezTo>
                    <a:pt x="19289" y="8129"/>
                    <a:pt x="19307" y="8360"/>
                    <a:pt x="19336" y="8360"/>
                  </a:cubicBezTo>
                  <a:cubicBezTo>
                    <a:pt x="19362" y="8360"/>
                    <a:pt x="19383" y="8438"/>
                    <a:pt x="19383" y="8535"/>
                  </a:cubicBezTo>
                  <a:cubicBezTo>
                    <a:pt x="19383" y="8649"/>
                    <a:pt x="19407" y="8718"/>
                    <a:pt x="19454" y="8735"/>
                  </a:cubicBezTo>
                  <a:cubicBezTo>
                    <a:pt x="19510" y="8756"/>
                    <a:pt x="19524" y="8852"/>
                    <a:pt x="19524" y="9206"/>
                  </a:cubicBezTo>
                  <a:cubicBezTo>
                    <a:pt x="19524" y="9547"/>
                    <a:pt x="19508" y="9664"/>
                    <a:pt x="19454" y="9707"/>
                  </a:cubicBezTo>
                  <a:cubicBezTo>
                    <a:pt x="19415" y="9737"/>
                    <a:pt x="19383" y="9811"/>
                    <a:pt x="19383" y="9870"/>
                  </a:cubicBezTo>
                  <a:cubicBezTo>
                    <a:pt x="19383" y="9929"/>
                    <a:pt x="19364" y="10012"/>
                    <a:pt x="19341" y="10055"/>
                  </a:cubicBezTo>
                  <a:cubicBezTo>
                    <a:pt x="19124" y="10457"/>
                    <a:pt x="19006" y="10707"/>
                    <a:pt x="19006" y="10763"/>
                  </a:cubicBezTo>
                  <a:cubicBezTo>
                    <a:pt x="19006" y="10799"/>
                    <a:pt x="18985" y="10829"/>
                    <a:pt x="18959" y="10829"/>
                  </a:cubicBezTo>
                  <a:cubicBezTo>
                    <a:pt x="18933" y="10829"/>
                    <a:pt x="18911" y="10854"/>
                    <a:pt x="18910" y="10885"/>
                  </a:cubicBezTo>
                  <a:cubicBezTo>
                    <a:pt x="18910" y="10916"/>
                    <a:pt x="18869" y="10992"/>
                    <a:pt x="18819" y="11053"/>
                  </a:cubicBezTo>
                  <a:cubicBezTo>
                    <a:pt x="18726" y="11169"/>
                    <a:pt x="18761" y="11278"/>
                    <a:pt x="18891" y="11278"/>
                  </a:cubicBezTo>
                  <a:cubicBezTo>
                    <a:pt x="18925" y="11278"/>
                    <a:pt x="19012" y="11301"/>
                    <a:pt x="19085" y="11330"/>
                  </a:cubicBezTo>
                  <a:cubicBezTo>
                    <a:pt x="19158" y="11358"/>
                    <a:pt x="19248" y="11387"/>
                    <a:pt x="19284" y="11394"/>
                  </a:cubicBezTo>
                  <a:cubicBezTo>
                    <a:pt x="19320" y="11401"/>
                    <a:pt x="19363" y="11425"/>
                    <a:pt x="19378" y="11446"/>
                  </a:cubicBezTo>
                  <a:cubicBezTo>
                    <a:pt x="19394" y="11468"/>
                    <a:pt x="19475" y="11512"/>
                    <a:pt x="19558" y="11544"/>
                  </a:cubicBezTo>
                  <a:cubicBezTo>
                    <a:pt x="19641" y="11576"/>
                    <a:pt x="19779" y="11670"/>
                    <a:pt x="19864" y="11754"/>
                  </a:cubicBezTo>
                  <a:cubicBezTo>
                    <a:pt x="19950" y="11837"/>
                    <a:pt x="20046" y="11906"/>
                    <a:pt x="20078" y="11906"/>
                  </a:cubicBezTo>
                  <a:cubicBezTo>
                    <a:pt x="20111" y="11907"/>
                    <a:pt x="20137" y="11936"/>
                    <a:pt x="20137" y="11972"/>
                  </a:cubicBezTo>
                  <a:cubicBezTo>
                    <a:pt x="20137" y="12008"/>
                    <a:pt x="20164" y="12053"/>
                    <a:pt x="20196" y="12073"/>
                  </a:cubicBezTo>
                  <a:cubicBezTo>
                    <a:pt x="20273" y="12120"/>
                    <a:pt x="20373" y="12292"/>
                    <a:pt x="20373" y="12378"/>
                  </a:cubicBezTo>
                  <a:cubicBezTo>
                    <a:pt x="20373" y="12415"/>
                    <a:pt x="20405" y="12446"/>
                    <a:pt x="20444" y="12446"/>
                  </a:cubicBezTo>
                  <a:cubicBezTo>
                    <a:pt x="20490" y="12446"/>
                    <a:pt x="20514" y="12490"/>
                    <a:pt x="20514" y="12575"/>
                  </a:cubicBezTo>
                  <a:cubicBezTo>
                    <a:pt x="20514" y="12649"/>
                    <a:pt x="20545" y="12716"/>
                    <a:pt x="20585" y="12731"/>
                  </a:cubicBezTo>
                  <a:cubicBezTo>
                    <a:pt x="20629" y="12747"/>
                    <a:pt x="20656" y="12816"/>
                    <a:pt x="20656" y="12913"/>
                  </a:cubicBezTo>
                  <a:cubicBezTo>
                    <a:pt x="20656" y="12999"/>
                    <a:pt x="20677" y="13081"/>
                    <a:pt x="20703" y="13097"/>
                  </a:cubicBezTo>
                  <a:cubicBezTo>
                    <a:pt x="20729" y="13112"/>
                    <a:pt x="20750" y="13183"/>
                    <a:pt x="20750" y="13254"/>
                  </a:cubicBezTo>
                  <a:cubicBezTo>
                    <a:pt x="20750" y="13325"/>
                    <a:pt x="20771" y="13396"/>
                    <a:pt x="20797" y="13411"/>
                  </a:cubicBezTo>
                  <a:cubicBezTo>
                    <a:pt x="20823" y="13426"/>
                    <a:pt x="20844" y="13507"/>
                    <a:pt x="20844" y="13590"/>
                  </a:cubicBezTo>
                  <a:cubicBezTo>
                    <a:pt x="20844" y="13673"/>
                    <a:pt x="20876" y="13771"/>
                    <a:pt x="20915" y="13808"/>
                  </a:cubicBezTo>
                  <a:cubicBezTo>
                    <a:pt x="20954" y="13846"/>
                    <a:pt x="20986" y="13948"/>
                    <a:pt x="20986" y="14036"/>
                  </a:cubicBezTo>
                  <a:cubicBezTo>
                    <a:pt x="20986" y="14201"/>
                    <a:pt x="21122" y="14556"/>
                    <a:pt x="21185" y="14556"/>
                  </a:cubicBezTo>
                  <a:cubicBezTo>
                    <a:pt x="21205" y="14556"/>
                    <a:pt x="21221" y="14615"/>
                    <a:pt x="21221" y="14688"/>
                  </a:cubicBezTo>
                  <a:cubicBezTo>
                    <a:pt x="21221" y="14761"/>
                    <a:pt x="21251" y="14837"/>
                    <a:pt x="21286" y="14857"/>
                  </a:cubicBezTo>
                  <a:cubicBezTo>
                    <a:pt x="21322" y="14876"/>
                    <a:pt x="21363" y="14973"/>
                    <a:pt x="21377" y="15072"/>
                  </a:cubicBezTo>
                  <a:cubicBezTo>
                    <a:pt x="21431" y="15442"/>
                    <a:pt x="21502" y="15739"/>
                    <a:pt x="21550" y="15784"/>
                  </a:cubicBezTo>
                  <a:cubicBezTo>
                    <a:pt x="21576" y="15810"/>
                    <a:pt x="21597" y="15953"/>
                    <a:pt x="21595" y="16102"/>
                  </a:cubicBezTo>
                  <a:cubicBezTo>
                    <a:pt x="21593" y="16335"/>
                    <a:pt x="21570" y="16403"/>
                    <a:pt x="21438" y="16576"/>
                  </a:cubicBezTo>
                  <a:cubicBezTo>
                    <a:pt x="21354" y="16687"/>
                    <a:pt x="21237" y="16801"/>
                    <a:pt x="21179" y="16829"/>
                  </a:cubicBezTo>
                  <a:cubicBezTo>
                    <a:pt x="20967" y="16930"/>
                    <a:pt x="20844" y="17067"/>
                    <a:pt x="20844" y="17202"/>
                  </a:cubicBezTo>
                  <a:cubicBezTo>
                    <a:pt x="20844" y="17275"/>
                    <a:pt x="20823" y="17347"/>
                    <a:pt x="20797" y="17362"/>
                  </a:cubicBezTo>
                  <a:cubicBezTo>
                    <a:pt x="20770" y="17378"/>
                    <a:pt x="20750" y="17609"/>
                    <a:pt x="20750" y="17903"/>
                  </a:cubicBezTo>
                  <a:cubicBezTo>
                    <a:pt x="20750" y="18216"/>
                    <a:pt x="20731" y="18417"/>
                    <a:pt x="20703" y="18417"/>
                  </a:cubicBezTo>
                  <a:cubicBezTo>
                    <a:pt x="20677" y="18417"/>
                    <a:pt x="20656" y="18536"/>
                    <a:pt x="20656" y="18683"/>
                  </a:cubicBezTo>
                  <a:cubicBezTo>
                    <a:pt x="20656" y="18860"/>
                    <a:pt x="20632" y="18972"/>
                    <a:pt x="20585" y="19017"/>
                  </a:cubicBezTo>
                  <a:cubicBezTo>
                    <a:pt x="20546" y="19054"/>
                    <a:pt x="20514" y="19157"/>
                    <a:pt x="20514" y="19246"/>
                  </a:cubicBezTo>
                  <a:cubicBezTo>
                    <a:pt x="20514" y="19348"/>
                    <a:pt x="20488" y="19417"/>
                    <a:pt x="20444" y="19433"/>
                  </a:cubicBezTo>
                  <a:cubicBezTo>
                    <a:pt x="20405" y="19448"/>
                    <a:pt x="20373" y="19488"/>
                    <a:pt x="20373" y="19522"/>
                  </a:cubicBezTo>
                  <a:cubicBezTo>
                    <a:pt x="20373" y="19604"/>
                    <a:pt x="20271" y="19776"/>
                    <a:pt x="20196" y="19822"/>
                  </a:cubicBezTo>
                  <a:cubicBezTo>
                    <a:pt x="20164" y="19842"/>
                    <a:pt x="20137" y="19907"/>
                    <a:pt x="20137" y="19967"/>
                  </a:cubicBezTo>
                  <a:cubicBezTo>
                    <a:pt x="20137" y="20034"/>
                    <a:pt x="20091" y="20105"/>
                    <a:pt x="20019" y="20150"/>
                  </a:cubicBezTo>
                  <a:cubicBezTo>
                    <a:pt x="19954" y="20190"/>
                    <a:pt x="19901" y="20241"/>
                    <a:pt x="19901" y="20263"/>
                  </a:cubicBezTo>
                  <a:cubicBezTo>
                    <a:pt x="19901" y="20375"/>
                    <a:pt x="19361" y="20730"/>
                    <a:pt x="19081" y="20801"/>
                  </a:cubicBezTo>
                  <a:cubicBezTo>
                    <a:pt x="18977" y="20828"/>
                    <a:pt x="18816" y="20836"/>
                    <a:pt x="18725" y="20820"/>
                  </a:cubicBezTo>
                  <a:cubicBezTo>
                    <a:pt x="18389" y="20759"/>
                    <a:pt x="18306" y="20750"/>
                    <a:pt x="17403" y="20686"/>
                  </a:cubicBezTo>
                  <a:cubicBezTo>
                    <a:pt x="16897" y="20650"/>
                    <a:pt x="16289" y="20599"/>
                    <a:pt x="16052" y="20574"/>
                  </a:cubicBezTo>
                  <a:cubicBezTo>
                    <a:pt x="15814" y="20548"/>
                    <a:pt x="15241" y="20526"/>
                    <a:pt x="14779" y="20524"/>
                  </a:cubicBezTo>
                  <a:cubicBezTo>
                    <a:pt x="14317" y="20522"/>
                    <a:pt x="13832" y="20503"/>
                    <a:pt x="13703" y="20481"/>
                  </a:cubicBezTo>
                  <a:cubicBezTo>
                    <a:pt x="13457" y="20439"/>
                    <a:pt x="12999" y="20336"/>
                    <a:pt x="12878" y="20294"/>
                  </a:cubicBezTo>
                  <a:cubicBezTo>
                    <a:pt x="12659" y="20219"/>
                    <a:pt x="12254" y="20177"/>
                    <a:pt x="12114" y="20216"/>
                  </a:cubicBezTo>
                  <a:cubicBezTo>
                    <a:pt x="12029" y="20239"/>
                    <a:pt x="11842" y="20258"/>
                    <a:pt x="11700" y="20259"/>
                  </a:cubicBezTo>
                  <a:cubicBezTo>
                    <a:pt x="11434" y="20261"/>
                    <a:pt x="11275" y="20330"/>
                    <a:pt x="11275" y="20445"/>
                  </a:cubicBezTo>
                  <a:cubicBezTo>
                    <a:pt x="11275" y="20480"/>
                    <a:pt x="11249" y="20533"/>
                    <a:pt x="11218" y="20563"/>
                  </a:cubicBezTo>
                  <a:cubicBezTo>
                    <a:pt x="11174" y="20605"/>
                    <a:pt x="11174" y="20629"/>
                    <a:pt x="11218" y="20671"/>
                  </a:cubicBezTo>
                  <a:cubicBezTo>
                    <a:pt x="11249" y="20700"/>
                    <a:pt x="11275" y="20798"/>
                    <a:pt x="11275" y="20887"/>
                  </a:cubicBezTo>
                  <a:cubicBezTo>
                    <a:pt x="11275" y="21029"/>
                    <a:pt x="11254" y="21059"/>
                    <a:pt x="11108" y="21125"/>
                  </a:cubicBezTo>
                  <a:cubicBezTo>
                    <a:pt x="11017" y="21167"/>
                    <a:pt x="10903" y="21201"/>
                    <a:pt x="10855" y="21201"/>
                  </a:cubicBezTo>
                  <a:cubicBezTo>
                    <a:pt x="10727" y="21201"/>
                    <a:pt x="10409" y="21066"/>
                    <a:pt x="10365" y="20994"/>
                  </a:cubicBezTo>
                  <a:cubicBezTo>
                    <a:pt x="10344" y="20959"/>
                    <a:pt x="10285" y="20931"/>
                    <a:pt x="10232" y="20931"/>
                  </a:cubicBezTo>
                  <a:cubicBezTo>
                    <a:pt x="10162" y="20931"/>
                    <a:pt x="10144" y="20952"/>
                    <a:pt x="10165" y="21013"/>
                  </a:cubicBezTo>
                  <a:cubicBezTo>
                    <a:pt x="10197" y="21110"/>
                    <a:pt x="9991" y="21383"/>
                    <a:pt x="9806" y="21488"/>
                  </a:cubicBezTo>
                  <a:cubicBezTo>
                    <a:pt x="9637" y="21585"/>
                    <a:pt x="9171" y="21581"/>
                    <a:pt x="9002" y="21482"/>
                  </a:cubicBezTo>
                  <a:cubicBezTo>
                    <a:pt x="8932" y="21441"/>
                    <a:pt x="8869" y="21368"/>
                    <a:pt x="8861" y="21322"/>
                  </a:cubicBezTo>
                  <a:cubicBezTo>
                    <a:pt x="8845" y="21222"/>
                    <a:pt x="8555" y="21113"/>
                    <a:pt x="8305" y="21111"/>
                  </a:cubicBezTo>
                  <a:cubicBezTo>
                    <a:pt x="7914" y="21109"/>
                    <a:pt x="7645" y="20946"/>
                    <a:pt x="7645" y="20710"/>
                  </a:cubicBezTo>
                  <a:cubicBezTo>
                    <a:pt x="7645" y="20570"/>
                    <a:pt x="7492" y="20524"/>
                    <a:pt x="6984" y="20508"/>
                  </a:cubicBezTo>
                  <a:cubicBezTo>
                    <a:pt x="6674" y="20499"/>
                    <a:pt x="6488" y="20473"/>
                    <a:pt x="6437" y="20432"/>
                  </a:cubicBezTo>
                  <a:cubicBezTo>
                    <a:pt x="6383" y="20389"/>
                    <a:pt x="6158" y="20362"/>
                    <a:pt x="5717" y="20343"/>
                  </a:cubicBezTo>
                  <a:cubicBezTo>
                    <a:pt x="5340" y="20328"/>
                    <a:pt x="4970" y="20286"/>
                    <a:pt x="4817" y="20243"/>
                  </a:cubicBezTo>
                  <a:cubicBezTo>
                    <a:pt x="4597" y="20180"/>
                    <a:pt x="4291" y="20169"/>
                    <a:pt x="2790" y="20168"/>
                  </a:cubicBezTo>
                  <a:cubicBezTo>
                    <a:pt x="1115" y="20166"/>
                    <a:pt x="1011" y="20161"/>
                    <a:pt x="811" y="20075"/>
                  </a:cubicBezTo>
                  <a:cubicBezTo>
                    <a:pt x="500" y="19940"/>
                    <a:pt x="433" y="19867"/>
                    <a:pt x="431" y="19656"/>
                  </a:cubicBezTo>
                  <a:cubicBezTo>
                    <a:pt x="430" y="19555"/>
                    <a:pt x="399" y="19422"/>
                    <a:pt x="362" y="19360"/>
                  </a:cubicBezTo>
                  <a:cubicBezTo>
                    <a:pt x="319" y="19287"/>
                    <a:pt x="294" y="19111"/>
                    <a:pt x="293" y="18857"/>
                  </a:cubicBezTo>
                  <a:cubicBezTo>
                    <a:pt x="292" y="18643"/>
                    <a:pt x="270" y="18455"/>
                    <a:pt x="244" y="18439"/>
                  </a:cubicBezTo>
                  <a:cubicBezTo>
                    <a:pt x="218" y="18424"/>
                    <a:pt x="197" y="18224"/>
                    <a:pt x="197" y="17993"/>
                  </a:cubicBezTo>
                  <a:cubicBezTo>
                    <a:pt x="197" y="17685"/>
                    <a:pt x="180" y="17561"/>
                    <a:pt x="130" y="17521"/>
                  </a:cubicBezTo>
                  <a:cubicBezTo>
                    <a:pt x="51" y="17459"/>
                    <a:pt x="6" y="16921"/>
                    <a:pt x="1" y="15970"/>
                  </a:cubicBezTo>
                  <a:cubicBezTo>
                    <a:pt x="-3" y="15274"/>
                    <a:pt x="32" y="14990"/>
                    <a:pt x="131" y="14911"/>
                  </a:cubicBezTo>
                  <a:cubicBezTo>
                    <a:pt x="168" y="14882"/>
                    <a:pt x="197" y="14829"/>
                    <a:pt x="197" y="14793"/>
                  </a:cubicBezTo>
                  <a:cubicBezTo>
                    <a:pt x="197" y="14680"/>
                    <a:pt x="467" y="14344"/>
                    <a:pt x="751" y="14104"/>
                  </a:cubicBezTo>
                  <a:cubicBezTo>
                    <a:pt x="904" y="13973"/>
                    <a:pt x="1131" y="13837"/>
                    <a:pt x="1194" y="13837"/>
                  </a:cubicBezTo>
                  <a:cubicBezTo>
                    <a:pt x="1229" y="13837"/>
                    <a:pt x="1322" y="13805"/>
                    <a:pt x="1399" y="13766"/>
                  </a:cubicBezTo>
                  <a:cubicBezTo>
                    <a:pt x="1477" y="13727"/>
                    <a:pt x="1573" y="13686"/>
                    <a:pt x="1611" y="13676"/>
                  </a:cubicBezTo>
                  <a:cubicBezTo>
                    <a:pt x="2042" y="13562"/>
                    <a:pt x="2396" y="13508"/>
                    <a:pt x="2931" y="13473"/>
                  </a:cubicBezTo>
                  <a:cubicBezTo>
                    <a:pt x="3281" y="13450"/>
                    <a:pt x="3737" y="13420"/>
                    <a:pt x="3945" y="13406"/>
                  </a:cubicBezTo>
                  <a:cubicBezTo>
                    <a:pt x="4333" y="13380"/>
                    <a:pt x="4485" y="13323"/>
                    <a:pt x="4395" y="13238"/>
                  </a:cubicBezTo>
                  <a:cubicBezTo>
                    <a:pt x="4332" y="13178"/>
                    <a:pt x="4331" y="12998"/>
                    <a:pt x="4393" y="12962"/>
                  </a:cubicBezTo>
                  <a:cubicBezTo>
                    <a:pt x="4419" y="12947"/>
                    <a:pt x="4440" y="12894"/>
                    <a:pt x="4440" y="12846"/>
                  </a:cubicBezTo>
                  <a:cubicBezTo>
                    <a:pt x="4440" y="12797"/>
                    <a:pt x="4472" y="12745"/>
                    <a:pt x="4510" y="12731"/>
                  </a:cubicBezTo>
                  <a:cubicBezTo>
                    <a:pt x="4549" y="12717"/>
                    <a:pt x="4581" y="12678"/>
                    <a:pt x="4581" y="12645"/>
                  </a:cubicBezTo>
                  <a:cubicBezTo>
                    <a:pt x="4581" y="12612"/>
                    <a:pt x="4634" y="12534"/>
                    <a:pt x="4699" y="12472"/>
                  </a:cubicBezTo>
                  <a:cubicBezTo>
                    <a:pt x="4764" y="12410"/>
                    <a:pt x="4817" y="12339"/>
                    <a:pt x="4817" y="12313"/>
                  </a:cubicBezTo>
                  <a:cubicBezTo>
                    <a:pt x="4817" y="12287"/>
                    <a:pt x="4847" y="12266"/>
                    <a:pt x="4884" y="12266"/>
                  </a:cubicBezTo>
                  <a:cubicBezTo>
                    <a:pt x="4922" y="12266"/>
                    <a:pt x="4965" y="12226"/>
                    <a:pt x="4982" y="12176"/>
                  </a:cubicBezTo>
                  <a:cubicBezTo>
                    <a:pt x="4998" y="12127"/>
                    <a:pt x="5032" y="12086"/>
                    <a:pt x="5056" y="12086"/>
                  </a:cubicBezTo>
                  <a:cubicBezTo>
                    <a:pt x="5080" y="12086"/>
                    <a:pt x="5100" y="12047"/>
                    <a:pt x="5100" y="11999"/>
                  </a:cubicBezTo>
                  <a:cubicBezTo>
                    <a:pt x="5100" y="11951"/>
                    <a:pt x="5121" y="11900"/>
                    <a:pt x="5147" y="11884"/>
                  </a:cubicBezTo>
                  <a:cubicBezTo>
                    <a:pt x="5173" y="11869"/>
                    <a:pt x="5194" y="11818"/>
                    <a:pt x="5194" y="11770"/>
                  </a:cubicBezTo>
                  <a:cubicBezTo>
                    <a:pt x="5194" y="11694"/>
                    <a:pt x="5300" y="11539"/>
                    <a:pt x="5610" y="11159"/>
                  </a:cubicBezTo>
                  <a:cubicBezTo>
                    <a:pt x="5653" y="11106"/>
                    <a:pt x="5818" y="10964"/>
                    <a:pt x="5977" y="10843"/>
                  </a:cubicBezTo>
                  <a:cubicBezTo>
                    <a:pt x="6232" y="10649"/>
                    <a:pt x="6389" y="10567"/>
                    <a:pt x="6786" y="10421"/>
                  </a:cubicBezTo>
                  <a:cubicBezTo>
                    <a:pt x="6937" y="10365"/>
                    <a:pt x="6966" y="10257"/>
                    <a:pt x="6871" y="10105"/>
                  </a:cubicBezTo>
                  <a:cubicBezTo>
                    <a:pt x="6711" y="9847"/>
                    <a:pt x="6799" y="9033"/>
                    <a:pt x="6986" y="9033"/>
                  </a:cubicBezTo>
                  <a:cubicBezTo>
                    <a:pt x="7012" y="9033"/>
                    <a:pt x="7032" y="9003"/>
                    <a:pt x="7032" y="8966"/>
                  </a:cubicBezTo>
                  <a:cubicBezTo>
                    <a:pt x="7032" y="8929"/>
                    <a:pt x="7063" y="8899"/>
                    <a:pt x="7100" y="8899"/>
                  </a:cubicBezTo>
                  <a:cubicBezTo>
                    <a:pt x="7137" y="8899"/>
                    <a:pt x="7181" y="8859"/>
                    <a:pt x="7197" y="8811"/>
                  </a:cubicBezTo>
                  <a:cubicBezTo>
                    <a:pt x="7213" y="8763"/>
                    <a:pt x="7267" y="8711"/>
                    <a:pt x="7318" y="8696"/>
                  </a:cubicBezTo>
                  <a:cubicBezTo>
                    <a:pt x="7433" y="8661"/>
                    <a:pt x="7433" y="8653"/>
                    <a:pt x="7293" y="8382"/>
                  </a:cubicBezTo>
                  <a:cubicBezTo>
                    <a:pt x="7229" y="8259"/>
                    <a:pt x="7176" y="8113"/>
                    <a:pt x="7175" y="8059"/>
                  </a:cubicBezTo>
                  <a:cubicBezTo>
                    <a:pt x="7175" y="8005"/>
                    <a:pt x="7154" y="7949"/>
                    <a:pt x="7130" y="7935"/>
                  </a:cubicBezTo>
                  <a:cubicBezTo>
                    <a:pt x="7026" y="7874"/>
                    <a:pt x="6938" y="7610"/>
                    <a:pt x="6936" y="7354"/>
                  </a:cubicBezTo>
                  <a:cubicBezTo>
                    <a:pt x="6936" y="7202"/>
                    <a:pt x="6905" y="7030"/>
                    <a:pt x="6867" y="6968"/>
                  </a:cubicBezTo>
                  <a:cubicBezTo>
                    <a:pt x="6780" y="6822"/>
                    <a:pt x="6779" y="6592"/>
                    <a:pt x="6866" y="6431"/>
                  </a:cubicBezTo>
                  <a:cubicBezTo>
                    <a:pt x="6928" y="6318"/>
                    <a:pt x="6927" y="6288"/>
                    <a:pt x="6862" y="6164"/>
                  </a:cubicBezTo>
                  <a:cubicBezTo>
                    <a:pt x="6769" y="5985"/>
                    <a:pt x="6783" y="4899"/>
                    <a:pt x="6879" y="4869"/>
                  </a:cubicBezTo>
                  <a:cubicBezTo>
                    <a:pt x="6912" y="4859"/>
                    <a:pt x="6938" y="4801"/>
                    <a:pt x="6938" y="4742"/>
                  </a:cubicBezTo>
                  <a:cubicBezTo>
                    <a:pt x="6938" y="4682"/>
                    <a:pt x="6959" y="4633"/>
                    <a:pt x="6985" y="4633"/>
                  </a:cubicBezTo>
                  <a:cubicBezTo>
                    <a:pt x="7011" y="4633"/>
                    <a:pt x="7032" y="4593"/>
                    <a:pt x="7032" y="4544"/>
                  </a:cubicBezTo>
                  <a:cubicBezTo>
                    <a:pt x="7032" y="4496"/>
                    <a:pt x="7117" y="4349"/>
                    <a:pt x="7221" y="4219"/>
                  </a:cubicBezTo>
                  <a:cubicBezTo>
                    <a:pt x="7324" y="4089"/>
                    <a:pt x="7409" y="3949"/>
                    <a:pt x="7409" y="3908"/>
                  </a:cubicBezTo>
                  <a:cubicBezTo>
                    <a:pt x="7409" y="3868"/>
                    <a:pt x="7441" y="3823"/>
                    <a:pt x="7480" y="3809"/>
                  </a:cubicBezTo>
                  <a:cubicBezTo>
                    <a:pt x="7519" y="3795"/>
                    <a:pt x="7551" y="3753"/>
                    <a:pt x="7551" y="3717"/>
                  </a:cubicBezTo>
                  <a:cubicBezTo>
                    <a:pt x="7551" y="3642"/>
                    <a:pt x="7735" y="3325"/>
                    <a:pt x="7804" y="3279"/>
                  </a:cubicBezTo>
                  <a:cubicBezTo>
                    <a:pt x="7829" y="3263"/>
                    <a:pt x="7925" y="3118"/>
                    <a:pt x="8018" y="2957"/>
                  </a:cubicBezTo>
                  <a:cubicBezTo>
                    <a:pt x="8162" y="2708"/>
                    <a:pt x="8705" y="2076"/>
                    <a:pt x="8910" y="1920"/>
                  </a:cubicBezTo>
                  <a:cubicBezTo>
                    <a:pt x="8944" y="1893"/>
                    <a:pt x="9007" y="1836"/>
                    <a:pt x="9051" y="1791"/>
                  </a:cubicBezTo>
                  <a:cubicBezTo>
                    <a:pt x="9094" y="1747"/>
                    <a:pt x="9236" y="1646"/>
                    <a:pt x="9366" y="1568"/>
                  </a:cubicBezTo>
                  <a:cubicBezTo>
                    <a:pt x="9495" y="1489"/>
                    <a:pt x="9609" y="1409"/>
                    <a:pt x="9617" y="1390"/>
                  </a:cubicBezTo>
                  <a:cubicBezTo>
                    <a:pt x="9626" y="1371"/>
                    <a:pt x="9653" y="1356"/>
                    <a:pt x="9678" y="1356"/>
                  </a:cubicBezTo>
                  <a:cubicBezTo>
                    <a:pt x="9702" y="1356"/>
                    <a:pt x="9867" y="1278"/>
                    <a:pt x="10044" y="1182"/>
                  </a:cubicBezTo>
                  <a:cubicBezTo>
                    <a:pt x="10221" y="1087"/>
                    <a:pt x="10474" y="984"/>
                    <a:pt x="10608" y="953"/>
                  </a:cubicBezTo>
                  <a:cubicBezTo>
                    <a:pt x="10742" y="923"/>
                    <a:pt x="10863" y="880"/>
                    <a:pt x="10877" y="857"/>
                  </a:cubicBezTo>
                  <a:cubicBezTo>
                    <a:pt x="10892" y="835"/>
                    <a:pt x="10939" y="817"/>
                    <a:pt x="10983" y="817"/>
                  </a:cubicBezTo>
                  <a:cubicBezTo>
                    <a:pt x="11027" y="817"/>
                    <a:pt x="11116" y="790"/>
                    <a:pt x="11181" y="757"/>
                  </a:cubicBezTo>
                  <a:cubicBezTo>
                    <a:pt x="11245" y="724"/>
                    <a:pt x="11484" y="603"/>
                    <a:pt x="11711" y="488"/>
                  </a:cubicBezTo>
                  <a:cubicBezTo>
                    <a:pt x="11938" y="373"/>
                    <a:pt x="12153" y="278"/>
                    <a:pt x="12187" y="278"/>
                  </a:cubicBezTo>
                  <a:cubicBezTo>
                    <a:pt x="12222" y="278"/>
                    <a:pt x="12313" y="248"/>
                    <a:pt x="12390" y="212"/>
                  </a:cubicBezTo>
                  <a:cubicBezTo>
                    <a:pt x="12466" y="176"/>
                    <a:pt x="12613" y="134"/>
                    <a:pt x="12715" y="120"/>
                  </a:cubicBezTo>
                  <a:cubicBezTo>
                    <a:pt x="12817" y="105"/>
                    <a:pt x="13029" y="72"/>
                    <a:pt x="13184" y="45"/>
                  </a:cubicBezTo>
                  <a:cubicBezTo>
                    <a:pt x="13535" y="-15"/>
                    <a:pt x="13642" y="-15"/>
                    <a:pt x="13938" y="44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sp>
        <p:nvSpPr>
          <p:cNvPr id="266" name="Now"/>
          <p:cNvSpPr txBox="1"/>
          <p:nvPr/>
        </p:nvSpPr>
        <p:spPr>
          <a:xfrm>
            <a:off x="3765882" y="5341449"/>
            <a:ext cx="1511642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457200">
              <a:lnSpc>
                <a:spcPct val="120000"/>
              </a:lnSpc>
              <a:spcBef>
                <a:spcPts val="1000"/>
              </a:spcBef>
              <a:defRPr sz="5500">
                <a:solidFill>
                  <a:srgbClr val="E7A936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Now</a:t>
            </a:r>
          </a:p>
        </p:txBody>
      </p:sp>
      <p:sp>
        <p:nvSpPr>
          <p:cNvPr id="267" name="Later"/>
          <p:cNvSpPr txBox="1"/>
          <p:nvPr/>
        </p:nvSpPr>
        <p:spPr>
          <a:xfrm>
            <a:off x="20130529" y="5341449"/>
            <a:ext cx="1706390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457200">
              <a:lnSpc>
                <a:spcPct val="120000"/>
              </a:lnSpc>
              <a:spcBef>
                <a:spcPts val="1000"/>
              </a:spcBef>
              <a:defRPr sz="5500">
                <a:solidFill>
                  <a:srgbClr val="E7A936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Later</a:t>
            </a:r>
          </a:p>
        </p:txBody>
      </p:sp>
      <p:sp>
        <p:nvSpPr>
          <p:cNvPr id="268" name="Attention Mangement"/>
          <p:cNvSpPr txBox="1"/>
          <p:nvPr/>
        </p:nvSpPr>
        <p:spPr>
          <a:xfrm>
            <a:off x="1749483" y="1237698"/>
            <a:ext cx="6156204" cy="2536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defTabSz="457200">
              <a:lnSpc>
                <a:spcPct val="100000"/>
              </a:lnSpc>
              <a:spcBef>
                <a:spcPts val="1000"/>
              </a:spcBef>
              <a:defRPr sz="8200">
                <a:solidFill>
                  <a:srgbClr val="E7A936"/>
                </a:solidFill>
              </a:defRPr>
            </a:pPr>
            <a:r>
              <a:t>Attention Mangement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0" uiExpand="1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Delayed Gratification"/>
          <p:cNvSpPr txBox="1"/>
          <p:nvPr/>
        </p:nvSpPr>
        <p:spPr>
          <a:xfrm>
            <a:off x="1786393" y="1237698"/>
            <a:ext cx="6082384" cy="2536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defTabSz="457200">
              <a:lnSpc>
                <a:spcPct val="100000"/>
              </a:lnSpc>
              <a:spcBef>
                <a:spcPts val="1000"/>
              </a:spcBef>
              <a:defRPr sz="8200">
                <a:solidFill>
                  <a:srgbClr val="E7A936"/>
                </a:solidFill>
              </a:defRPr>
            </a:pPr>
            <a:r>
              <a:t>Delayed Gratification</a:t>
            </a:r>
          </a:p>
        </p:txBody>
      </p:sp>
      <p:sp>
        <p:nvSpPr>
          <p:cNvPr id="271" name="Today Me"/>
          <p:cNvSpPr txBox="1"/>
          <p:nvPr/>
        </p:nvSpPr>
        <p:spPr>
          <a:xfrm>
            <a:off x="5040352" y="7487271"/>
            <a:ext cx="3265438" cy="944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700">
                <a:solidFill>
                  <a:srgbClr val="E7A936"/>
                </a:solidFill>
              </a:defRPr>
            </a:lvl1pPr>
          </a:lstStyle>
          <a:p>
            <a:r>
              <a:rPr dirty="0"/>
              <a:t>Today Me</a:t>
            </a:r>
          </a:p>
        </p:txBody>
      </p:sp>
      <p:sp>
        <p:nvSpPr>
          <p:cNvPr id="272" name="Scroll Instagram…"/>
          <p:cNvSpPr txBox="1"/>
          <p:nvPr/>
        </p:nvSpPr>
        <p:spPr>
          <a:xfrm>
            <a:off x="4893343" y="8743335"/>
            <a:ext cx="5263897" cy="2764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723900" indent="-723900">
              <a:lnSpc>
                <a:spcPct val="100000"/>
              </a:lnSpc>
              <a:spcBef>
                <a:spcPts val="2000"/>
              </a:spcBef>
              <a:buSzPct val="123000"/>
              <a:buChar char="•"/>
              <a:defRPr>
                <a:solidFill>
                  <a:srgbClr val="FFFFFF"/>
                </a:solidFill>
              </a:defRPr>
            </a:pPr>
            <a:r>
              <a:rPr dirty="0"/>
              <a:t>Scroll Instagram</a:t>
            </a:r>
          </a:p>
          <a:p>
            <a:pPr marL="723900" indent="-723900">
              <a:lnSpc>
                <a:spcPct val="100000"/>
              </a:lnSpc>
              <a:spcBef>
                <a:spcPts val="2000"/>
              </a:spcBef>
              <a:buSzPct val="123000"/>
              <a:buChar char="•"/>
              <a:defRPr>
                <a:solidFill>
                  <a:srgbClr val="FFFFFF"/>
                </a:solidFill>
              </a:defRPr>
            </a:pPr>
            <a:r>
              <a:rPr dirty="0"/>
              <a:t>Spend Money</a:t>
            </a:r>
          </a:p>
          <a:p>
            <a:pPr marL="723900" indent="-723900">
              <a:lnSpc>
                <a:spcPct val="100000"/>
              </a:lnSpc>
              <a:spcBef>
                <a:spcPts val="2000"/>
              </a:spcBef>
              <a:buSzPct val="123000"/>
              <a:buChar char="•"/>
              <a:defRPr>
                <a:solidFill>
                  <a:srgbClr val="FFFFFF"/>
                </a:solidFill>
              </a:defRPr>
            </a:pPr>
            <a:r>
              <a:rPr dirty="0"/>
              <a:t>Stay Up Late</a:t>
            </a:r>
          </a:p>
        </p:txBody>
      </p:sp>
      <p:sp>
        <p:nvSpPr>
          <p:cNvPr id="273" name="Study…"/>
          <p:cNvSpPr txBox="1"/>
          <p:nvPr/>
        </p:nvSpPr>
        <p:spPr>
          <a:xfrm>
            <a:off x="17099509" y="8743335"/>
            <a:ext cx="4745128" cy="2764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723900" indent="-723900">
              <a:lnSpc>
                <a:spcPct val="100000"/>
              </a:lnSpc>
              <a:spcBef>
                <a:spcPts val="2000"/>
              </a:spcBef>
              <a:buSzPct val="123000"/>
              <a:buChar char="•"/>
              <a:defRPr>
                <a:solidFill>
                  <a:srgbClr val="FFFFFF"/>
                </a:solidFill>
              </a:defRPr>
            </a:pPr>
            <a:r>
              <a:rPr dirty="0"/>
              <a:t>Study</a:t>
            </a:r>
          </a:p>
          <a:p>
            <a:pPr marL="723900" indent="-723900">
              <a:lnSpc>
                <a:spcPct val="100000"/>
              </a:lnSpc>
              <a:spcBef>
                <a:spcPts val="2000"/>
              </a:spcBef>
              <a:buSzPct val="123000"/>
              <a:buChar char="•"/>
              <a:defRPr>
                <a:solidFill>
                  <a:srgbClr val="FFFFFF"/>
                </a:solidFill>
              </a:defRPr>
            </a:pPr>
            <a:r>
              <a:rPr dirty="0"/>
              <a:t>Save Money</a:t>
            </a:r>
          </a:p>
          <a:p>
            <a:pPr marL="723900" indent="-723900">
              <a:lnSpc>
                <a:spcPct val="100000"/>
              </a:lnSpc>
              <a:spcBef>
                <a:spcPts val="2000"/>
              </a:spcBef>
              <a:buSzPct val="123000"/>
              <a:buChar char="•"/>
              <a:defRPr>
                <a:solidFill>
                  <a:srgbClr val="FFFFFF"/>
                </a:solidFill>
              </a:defRPr>
            </a:pPr>
            <a:r>
              <a:rPr dirty="0"/>
              <a:t>Sleep on Time</a:t>
            </a:r>
          </a:p>
        </p:txBody>
      </p:sp>
      <p:grpSp>
        <p:nvGrpSpPr>
          <p:cNvPr id="278" name="Group"/>
          <p:cNvGrpSpPr/>
          <p:nvPr/>
        </p:nvGrpSpPr>
        <p:grpSpPr>
          <a:xfrm>
            <a:off x="5184806" y="762035"/>
            <a:ext cx="14611571" cy="6284728"/>
            <a:chOff x="0" y="0"/>
            <a:chExt cx="14611569" cy="6284727"/>
          </a:xfrm>
        </p:grpSpPr>
        <p:pic>
          <p:nvPicPr>
            <p:cNvPr id="275" name="pasted-movie.png" descr="pasted-movie.png"/>
            <p:cNvPicPr>
              <a:picLocks noChangeAspect="1"/>
            </p:cNvPicPr>
            <p:nvPr/>
          </p:nvPicPr>
          <p:blipFill>
            <a:blip r:embed="rId2"/>
            <a:srcRect l="3090" t="51600" r="71997" b="19198"/>
            <a:stretch>
              <a:fillRect/>
            </a:stretch>
          </p:blipFill>
          <p:spPr>
            <a:xfrm>
              <a:off x="-1" y="3968685"/>
              <a:ext cx="3510825" cy="2316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544" extrusionOk="0">
                  <a:moveTo>
                    <a:pt x="13743" y="549"/>
                  </a:moveTo>
                  <a:cubicBezTo>
                    <a:pt x="13743" y="692"/>
                    <a:pt x="13448" y="1131"/>
                    <a:pt x="13351" y="1131"/>
                  </a:cubicBezTo>
                  <a:cubicBezTo>
                    <a:pt x="13330" y="1131"/>
                    <a:pt x="13261" y="1208"/>
                    <a:pt x="13199" y="1303"/>
                  </a:cubicBezTo>
                  <a:cubicBezTo>
                    <a:pt x="13136" y="1397"/>
                    <a:pt x="13063" y="1475"/>
                    <a:pt x="13035" y="1475"/>
                  </a:cubicBezTo>
                  <a:cubicBezTo>
                    <a:pt x="12945" y="1475"/>
                    <a:pt x="12446" y="2274"/>
                    <a:pt x="12446" y="2420"/>
                  </a:cubicBezTo>
                  <a:cubicBezTo>
                    <a:pt x="12446" y="2499"/>
                    <a:pt x="12405" y="2587"/>
                    <a:pt x="12355" y="2616"/>
                  </a:cubicBezTo>
                  <a:cubicBezTo>
                    <a:pt x="12305" y="2645"/>
                    <a:pt x="12249" y="2754"/>
                    <a:pt x="12231" y="2859"/>
                  </a:cubicBezTo>
                  <a:cubicBezTo>
                    <a:pt x="12207" y="2997"/>
                    <a:pt x="12232" y="3049"/>
                    <a:pt x="12322" y="3049"/>
                  </a:cubicBezTo>
                  <a:cubicBezTo>
                    <a:pt x="12390" y="3049"/>
                    <a:pt x="12446" y="3093"/>
                    <a:pt x="12446" y="3147"/>
                  </a:cubicBezTo>
                  <a:cubicBezTo>
                    <a:pt x="12446" y="3201"/>
                    <a:pt x="12490" y="3246"/>
                    <a:pt x="12544" y="3246"/>
                  </a:cubicBezTo>
                  <a:cubicBezTo>
                    <a:pt x="12598" y="3246"/>
                    <a:pt x="12693" y="3290"/>
                    <a:pt x="12755" y="3344"/>
                  </a:cubicBezTo>
                  <a:cubicBezTo>
                    <a:pt x="12817" y="3398"/>
                    <a:pt x="13057" y="3569"/>
                    <a:pt x="13289" y="3724"/>
                  </a:cubicBezTo>
                  <a:cubicBezTo>
                    <a:pt x="13754" y="4034"/>
                    <a:pt x="14017" y="4381"/>
                    <a:pt x="14179" y="4898"/>
                  </a:cubicBezTo>
                  <a:cubicBezTo>
                    <a:pt x="14257" y="5149"/>
                    <a:pt x="14373" y="5298"/>
                    <a:pt x="14615" y="5462"/>
                  </a:cubicBezTo>
                  <a:cubicBezTo>
                    <a:pt x="14796" y="5584"/>
                    <a:pt x="15031" y="5799"/>
                    <a:pt x="15138" y="5940"/>
                  </a:cubicBezTo>
                  <a:cubicBezTo>
                    <a:pt x="15245" y="6081"/>
                    <a:pt x="15364" y="6196"/>
                    <a:pt x="15401" y="6196"/>
                  </a:cubicBezTo>
                  <a:cubicBezTo>
                    <a:pt x="15503" y="6197"/>
                    <a:pt x="16064" y="7052"/>
                    <a:pt x="16112" y="7279"/>
                  </a:cubicBezTo>
                  <a:cubicBezTo>
                    <a:pt x="16134" y="7387"/>
                    <a:pt x="16180" y="7475"/>
                    <a:pt x="16213" y="7475"/>
                  </a:cubicBezTo>
                  <a:cubicBezTo>
                    <a:pt x="16249" y="7475"/>
                    <a:pt x="16274" y="8756"/>
                    <a:pt x="16274" y="10660"/>
                  </a:cubicBezTo>
                  <a:lnTo>
                    <a:pt x="16274" y="13844"/>
                  </a:lnTo>
                  <a:lnTo>
                    <a:pt x="16582" y="13905"/>
                  </a:lnTo>
                  <a:cubicBezTo>
                    <a:pt x="16751" y="13939"/>
                    <a:pt x="17073" y="14011"/>
                    <a:pt x="17296" y="14065"/>
                  </a:cubicBezTo>
                  <a:cubicBezTo>
                    <a:pt x="17519" y="14120"/>
                    <a:pt x="17869" y="14205"/>
                    <a:pt x="18074" y="14254"/>
                  </a:cubicBezTo>
                  <a:cubicBezTo>
                    <a:pt x="18704" y="14404"/>
                    <a:pt x="19655" y="14837"/>
                    <a:pt x="20279" y="15258"/>
                  </a:cubicBezTo>
                  <a:cubicBezTo>
                    <a:pt x="20431" y="15360"/>
                    <a:pt x="20598" y="15443"/>
                    <a:pt x="20652" y="15443"/>
                  </a:cubicBezTo>
                  <a:cubicBezTo>
                    <a:pt x="20705" y="15443"/>
                    <a:pt x="20786" y="15532"/>
                    <a:pt x="20830" y="15640"/>
                  </a:cubicBezTo>
                  <a:cubicBezTo>
                    <a:pt x="20875" y="15748"/>
                    <a:pt x="20943" y="15837"/>
                    <a:pt x="20981" y="15837"/>
                  </a:cubicBezTo>
                  <a:cubicBezTo>
                    <a:pt x="21057" y="15837"/>
                    <a:pt x="21334" y="16365"/>
                    <a:pt x="21334" y="16509"/>
                  </a:cubicBezTo>
                  <a:cubicBezTo>
                    <a:pt x="21334" y="16559"/>
                    <a:pt x="21378" y="16655"/>
                    <a:pt x="21432" y="16722"/>
                  </a:cubicBezTo>
                  <a:cubicBezTo>
                    <a:pt x="21490" y="16796"/>
                    <a:pt x="21529" y="17011"/>
                    <a:pt x="21529" y="17263"/>
                  </a:cubicBezTo>
                  <a:cubicBezTo>
                    <a:pt x="21529" y="17515"/>
                    <a:pt x="21490" y="17731"/>
                    <a:pt x="21432" y="17804"/>
                  </a:cubicBezTo>
                  <a:cubicBezTo>
                    <a:pt x="21378" y="17872"/>
                    <a:pt x="21334" y="17984"/>
                    <a:pt x="21334" y="18055"/>
                  </a:cubicBezTo>
                  <a:cubicBezTo>
                    <a:pt x="21334" y="18194"/>
                    <a:pt x="20811" y="18913"/>
                    <a:pt x="20763" y="18840"/>
                  </a:cubicBezTo>
                  <a:cubicBezTo>
                    <a:pt x="20747" y="18815"/>
                    <a:pt x="20681" y="18895"/>
                    <a:pt x="20618" y="19017"/>
                  </a:cubicBezTo>
                  <a:cubicBezTo>
                    <a:pt x="20511" y="19222"/>
                    <a:pt x="20321" y="19384"/>
                    <a:pt x="19615" y="19868"/>
                  </a:cubicBezTo>
                  <a:cubicBezTo>
                    <a:pt x="19348" y="20052"/>
                    <a:pt x="19017" y="20209"/>
                    <a:pt x="18285" y="20501"/>
                  </a:cubicBezTo>
                  <a:cubicBezTo>
                    <a:pt x="18053" y="20593"/>
                    <a:pt x="17790" y="20702"/>
                    <a:pt x="17701" y="20742"/>
                  </a:cubicBezTo>
                  <a:cubicBezTo>
                    <a:pt x="17612" y="20783"/>
                    <a:pt x="17379" y="20828"/>
                    <a:pt x="17184" y="20843"/>
                  </a:cubicBezTo>
                  <a:cubicBezTo>
                    <a:pt x="16988" y="20858"/>
                    <a:pt x="16783" y="20907"/>
                    <a:pt x="16728" y="20952"/>
                  </a:cubicBezTo>
                  <a:cubicBezTo>
                    <a:pt x="16459" y="21170"/>
                    <a:pt x="15800" y="21260"/>
                    <a:pt x="15353" y="21139"/>
                  </a:cubicBezTo>
                  <a:cubicBezTo>
                    <a:pt x="14996" y="21042"/>
                    <a:pt x="14801" y="21042"/>
                    <a:pt x="14405" y="21139"/>
                  </a:cubicBezTo>
                  <a:cubicBezTo>
                    <a:pt x="14130" y="21206"/>
                    <a:pt x="13549" y="21270"/>
                    <a:pt x="13113" y="21281"/>
                  </a:cubicBezTo>
                  <a:cubicBezTo>
                    <a:pt x="12588" y="21294"/>
                    <a:pt x="12293" y="21342"/>
                    <a:pt x="12240" y="21422"/>
                  </a:cubicBezTo>
                  <a:cubicBezTo>
                    <a:pt x="12124" y="21597"/>
                    <a:pt x="11156" y="21578"/>
                    <a:pt x="10866" y="21395"/>
                  </a:cubicBezTo>
                  <a:cubicBezTo>
                    <a:pt x="10689" y="21283"/>
                    <a:pt x="10361" y="21247"/>
                    <a:pt x="9504" y="21247"/>
                  </a:cubicBezTo>
                  <a:cubicBezTo>
                    <a:pt x="8666" y="21247"/>
                    <a:pt x="8304" y="21285"/>
                    <a:pt x="8099" y="21395"/>
                  </a:cubicBezTo>
                  <a:cubicBezTo>
                    <a:pt x="7790" y="21560"/>
                    <a:pt x="5779" y="21599"/>
                    <a:pt x="5527" y="21445"/>
                  </a:cubicBezTo>
                  <a:cubicBezTo>
                    <a:pt x="5450" y="21398"/>
                    <a:pt x="5119" y="21289"/>
                    <a:pt x="4791" y="21203"/>
                  </a:cubicBezTo>
                  <a:cubicBezTo>
                    <a:pt x="4462" y="21118"/>
                    <a:pt x="4141" y="21005"/>
                    <a:pt x="4077" y="20953"/>
                  </a:cubicBezTo>
                  <a:cubicBezTo>
                    <a:pt x="4014" y="20901"/>
                    <a:pt x="3838" y="20835"/>
                    <a:pt x="3688" y="20807"/>
                  </a:cubicBezTo>
                  <a:cubicBezTo>
                    <a:pt x="3362" y="20745"/>
                    <a:pt x="2504" y="20392"/>
                    <a:pt x="2217" y="20202"/>
                  </a:cubicBezTo>
                  <a:cubicBezTo>
                    <a:pt x="2105" y="20128"/>
                    <a:pt x="1982" y="20067"/>
                    <a:pt x="1944" y="20067"/>
                  </a:cubicBezTo>
                  <a:cubicBezTo>
                    <a:pt x="1815" y="20067"/>
                    <a:pt x="1081" y="19457"/>
                    <a:pt x="867" y="19171"/>
                  </a:cubicBezTo>
                  <a:cubicBezTo>
                    <a:pt x="749" y="19014"/>
                    <a:pt x="634" y="18886"/>
                    <a:pt x="610" y="18886"/>
                  </a:cubicBezTo>
                  <a:cubicBezTo>
                    <a:pt x="549" y="18886"/>
                    <a:pt x="342" y="18568"/>
                    <a:pt x="291" y="18395"/>
                  </a:cubicBezTo>
                  <a:cubicBezTo>
                    <a:pt x="267" y="18313"/>
                    <a:pt x="191" y="18114"/>
                    <a:pt x="123" y="17952"/>
                  </a:cubicBezTo>
                  <a:cubicBezTo>
                    <a:pt x="-71" y="17492"/>
                    <a:pt x="-41" y="17158"/>
                    <a:pt x="248" y="16574"/>
                  </a:cubicBezTo>
                  <a:cubicBezTo>
                    <a:pt x="548" y="15969"/>
                    <a:pt x="1818" y="15027"/>
                    <a:pt x="2772" y="14703"/>
                  </a:cubicBezTo>
                  <a:cubicBezTo>
                    <a:pt x="2829" y="14683"/>
                    <a:pt x="2975" y="14622"/>
                    <a:pt x="3096" y="14566"/>
                  </a:cubicBezTo>
                  <a:cubicBezTo>
                    <a:pt x="3217" y="14511"/>
                    <a:pt x="3338" y="14486"/>
                    <a:pt x="3365" y="14511"/>
                  </a:cubicBezTo>
                  <a:cubicBezTo>
                    <a:pt x="3392" y="14536"/>
                    <a:pt x="3497" y="14491"/>
                    <a:pt x="3599" y="14411"/>
                  </a:cubicBezTo>
                  <a:cubicBezTo>
                    <a:pt x="3701" y="14330"/>
                    <a:pt x="3844" y="14264"/>
                    <a:pt x="3918" y="14264"/>
                  </a:cubicBezTo>
                  <a:cubicBezTo>
                    <a:pt x="4048" y="14263"/>
                    <a:pt x="4051" y="14225"/>
                    <a:pt x="4024" y="12858"/>
                  </a:cubicBezTo>
                  <a:lnTo>
                    <a:pt x="3996" y="11453"/>
                  </a:lnTo>
                  <a:lnTo>
                    <a:pt x="4172" y="11137"/>
                  </a:lnTo>
                  <a:cubicBezTo>
                    <a:pt x="4268" y="10962"/>
                    <a:pt x="4382" y="10820"/>
                    <a:pt x="4425" y="10820"/>
                  </a:cubicBezTo>
                  <a:cubicBezTo>
                    <a:pt x="4467" y="10820"/>
                    <a:pt x="4603" y="10675"/>
                    <a:pt x="4727" y="10499"/>
                  </a:cubicBezTo>
                  <a:cubicBezTo>
                    <a:pt x="4851" y="10322"/>
                    <a:pt x="5040" y="10112"/>
                    <a:pt x="5147" y="10031"/>
                  </a:cubicBezTo>
                  <a:cubicBezTo>
                    <a:pt x="5357" y="9874"/>
                    <a:pt x="5374" y="9857"/>
                    <a:pt x="5666" y="9509"/>
                  </a:cubicBezTo>
                  <a:cubicBezTo>
                    <a:pt x="5773" y="9382"/>
                    <a:pt x="6006" y="9153"/>
                    <a:pt x="6185" y="9000"/>
                  </a:cubicBezTo>
                  <a:cubicBezTo>
                    <a:pt x="6363" y="8848"/>
                    <a:pt x="6538" y="8673"/>
                    <a:pt x="6574" y="8611"/>
                  </a:cubicBezTo>
                  <a:cubicBezTo>
                    <a:pt x="6667" y="8450"/>
                    <a:pt x="7407" y="7783"/>
                    <a:pt x="7471" y="7803"/>
                  </a:cubicBezTo>
                  <a:cubicBezTo>
                    <a:pt x="7500" y="7812"/>
                    <a:pt x="7553" y="7741"/>
                    <a:pt x="7589" y="7645"/>
                  </a:cubicBezTo>
                  <a:cubicBezTo>
                    <a:pt x="7624" y="7548"/>
                    <a:pt x="7769" y="7359"/>
                    <a:pt x="7911" y="7223"/>
                  </a:cubicBezTo>
                  <a:cubicBezTo>
                    <a:pt x="8053" y="7087"/>
                    <a:pt x="8195" y="6872"/>
                    <a:pt x="8227" y="6744"/>
                  </a:cubicBezTo>
                  <a:cubicBezTo>
                    <a:pt x="8259" y="6616"/>
                    <a:pt x="8316" y="6482"/>
                    <a:pt x="8354" y="6446"/>
                  </a:cubicBezTo>
                  <a:cubicBezTo>
                    <a:pt x="8392" y="6411"/>
                    <a:pt x="8423" y="6240"/>
                    <a:pt x="8423" y="6067"/>
                  </a:cubicBezTo>
                  <a:cubicBezTo>
                    <a:pt x="8423" y="5819"/>
                    <a:pt x="8502" y="5626"/>
                    <a:pt x="8796" y="5155"/>
                  </a:cubicBezTo>
                  <a:cubicBezTo>
                    <a:pt x="9002" y="4826"/>
                    <a:pt x="9264" y="4474"/>
                    <a:pt x="9380" y="4372"/>
                  </a:cubicBezTo>
                  <a:cubicBezTo>
                    <a:pt x="9496" y="4270"/>
                    <a:pt x="9591" y="4150"/>
                    <a:pt x="9591" y="4105"/>
                  </a:cubicBezTo>
                  <a:cubicBezTo>
                    <a:pt x="9591" y="3952"/>
                    <a:pt x="10193" y="3049"/>
                    <a:pt x="10297" y="3044"/>
                  </a:cubicBezTo>
                  <a:cubicBezTo>
                    <a:pt x="10355" y="3042"/>
                    <a:pt x="10519" y="2972"/>
                    <a:pt x="10662" y="2890"/>
                  </a:cubicBezTo>
                  <a:cubicBezTo>
                    <a:pt x="10804" y="2807"/>
                    <a:pt x="10957" y="2735"/>
                    <a:pt x="11001" y="2730"/>
                  </a:cubicBezTo>
                  <a:cubicBezTo>
                    <a:pt x="11045" y="2725"/>
                    <a:pt x="11112" y="2577"/>
                    <a:pt x="11150" y="2401"/>
                  </a:cubicBezTo>
                  <a:cubicBezTo>
                    <a:pt x="11188" y="2224"/>
                    <a:pt x="11426" y="1746"/>
                    <a:pt x="11678" y="1337"/>
                  </a:cubicBezTo>
                  <a:cubicBezTo>
                    <a:pt x="12170" y="539"/>
                    <a:pt x="12753" y="-1"/>
                    <a:pt x="13121" y="0"/>
                  </a:cubicBezTo>
                  <a:cubicBezTo>
                    <a:pt x="13367" y="0"/>
                    <a:pt x="13743" y="332"/>
                    <a:pt x="13743" y="549"/>
                  </a:cubicBezTo>
                  <a:close/>
                  <a:moveTo>
                    <a:pt x="14652" y="17973"/>
                  </a:moveTo>
                  <a:cubicBezTo>
                    <a:pt x="14563" y="18042"/>
                    <a:pt x="14329" y="18099"/>
                    <a:pt x="14133" y="18100"/>
                  </a:cubicBezTo>
                  <a:cubicBezTo>
                    <a:pt x="13936" y="18100"/>
                    <a:pt x="13586" y="18189"/>
                    <a:pt x="13354" y="18296"/>
                  </a:cubicBezTo>
                  <a:cubicBezTo>
                    <a:pt x="13122" y="18404"/>
                    <a:pt x="12771" y="18492"/>
                    <a:pt x="12573" y="18492"/>
                  </a:cubicBezTo>
                  <a:cubicBezTo>
                    <a:pt x="12375" y="18493"/>
                    <a:pt x="12045" y="18559"/>
                    <a:pt x="11840" y="18640"/>
                  </a:cubicBezTo>
                  <a:cubicBezTo>
                    <a:pt x="11609" y="18732"/>
                    <a:pt x="11171" y="18788"/>
                    <a:pt x="10695" y="18788"/>
                  </a:cubicBezTo>
                  <a:cubicBezTo>
                    <a:pt x="9983" y="18788"/>
                    <a:pt x="9782" y="18848"/>
                    <a:pt x="9900" y="19026"/>
                  </a:cubicBezTo>
                  <a:cubicBezTo>
                    <a:pt x="9925" y="19064"/>
                    <a:pt x="10209" y="19072"/>
                    <a:pt x="10531" y="19044"/>
                  </a:cubicBezTo>
                  <a:cubicBezTo>
                    <a:pt x="10852" y="19015"/>
                    <a:pt x="12006" y="18935"/>
                    <a:pt x="13095" y="18864"/>
                  </a:cubicBezTo>
                  <a:cubicBezTo>
                    <a:pt x="14183" y="18794"/>
                    <a:pt x="15103" y="18708"/>
                    <a:pt x="15138" y="18673"/>
                  </a:cubicBezTo>
                  <a:cubicBezTo>
                    <a:pt x="15174" y="18639"/>
                    <a:pt x="15364" y="18580"/>
                    <a:pt x="15560" y="18542"/>
                  </a:cubicBezTo>
                  <a:cubicBezTo>
                    <a:pt x="15756" y="18505"/>
                    <a:pt x="16019" y="18410"/>
                    <a:pt x="16144" y="18331"/>
                  </a:cubicBezTo>
                  <a:lnTo>
                    <a:pt x="16370" y="18188"/>
                  </a:lnTo>
                  <a:lnTo>
                    <a:pt x="16079" y="17989"/>
                  </a:lnTo>
                  <a:cubicBezTo>
                    <a:pt x="15745" y="17762"/>
                    <a:pt x="14936" y="17753"/>
                    <a:pt x="14652" y="17973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276" name="pasted-movie.png" descr="pasted-movie.png"/>
            <p:cNvPicPr>
              <a:picLocks noChangeAspect="1"/>
            </p:cNvPicPr>
            <p:nvPr/>
          </p:nvPicPr>
          <p:blipFill>
            <a:blip r:embed="rId2"/>
            <a:srcRect l="68318" t="49346" r="2102" b="19551"/>
            <a:stretch>
              <a:fillRect/>
            </a:stretch>
          </p:blipFill>
          <p:spPr>
            <a:xfrm>
              <a:off x="10692580" y="3693152"/>
              <a:ext cx="3918991" cy="231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5" extrusionOk="0">
                  <a:moveTo>
                    <a:pt x="17442" y="39"/>
                  </a:moveTo>
                  <a:cubicBezTo>
                    <a:pt x="17690" y="128"/>
                    <a:pt x="17762" y="244"/>
                    <a:pt x="17762" y="546"/>
                  </a:cubicBezTo>
                  <a:cubicBezTo>
                    <a:pt x="17762" y="687"/>
                    <a:pt x="17732" y="826"/>
                    <a:pt x="17694" y="856"/>
                  </a:cubicBezTo>
                  <a:cubicBezTo>
                    <a:pt x="17656" y="886"/>
                    <a:pt x="17527" y="1014"/>
                    <a:pt x="17406" y="1142"/>
                  </a:cubicBezTo>
                  <a:cubicBezTo>
                    <a:pt x="17285" y="1269"/>
                    <a:pt x="17137" y="1411"/>
                    <a:pt x="17077" y="1457"/>
                  </a:cubicBezTo>
                  <a:cubicBezTo>
                    <a:pt x="16964" y="1545"/>
                    <a:pt x="16832" y="1742"/>
                    <a:pt x="16633" y="2123"/>
                  </a:cubicBezTo>
                  <a:cubicBezTo>
                    <a:pt x="16486" y="2403"/>
                    <a:pt x="16324" y="2612"/>
                    <a:pt x="16224" y="2651"/>
                  </a:cubicBezTo>
                  <a:cubicBezTo>
                    <a:pt x="16180" y="2667"/>
                    <a:pt x="16106" y="2740"/>
                    <a:pt x="16059" y="2812"/>
                  </a:cubicBezTo>
                  <a:cubicBezTo>
                    <a:pt x="16011" y="2884"/>
                    <a:pt x="15947" y="2943"/>
                    <a:pt x="15917" y="2943"/>
                  </a:cubicBezTo>
                  <a:cubicBezTo>
                    <a:pt x="15861" y="2943"/>
                    <a:pt x="15515" y="3539"/>
                    <a:pt x="15515" y="3636"/>
                  </a:cubicBezTo>
                  <a:cubicBezTo>
                    <a:pt x="15515" y="3665"/>
                    <a:pt x="15461" y="3811"/>
                    <a:pt x="15395" y="3960"/>
                  </a:cubicBezTo>
                  <a:cubicBezTo>
                    <a:pt x="15258" y="4273"/>
                    <a:pt x="15280" y="4345"/>
                    <a:pt x="15528" y="4387"/>
                  </a:cubicBezTo>
                  <a:cubicBezTo>
                    <a:pt x="15706" y="4418"/>
                    <a:pt x="16293" y="4864"/>
                    <a:pt x="16328" y="4995"/>
                  </a:cubicBezTo>
                  <a:cubicBezTo>
                    <a:pt x="16338" y="5033"/>
                    <a:pt x="16377" y="5064"/>
                    <a:pt x="16415" y="5064"/>
                  </a:cubicBezTo>
                  <a:cubicBezTo>
                    <a:pt x="16524" y="5064"/>
                    <a:pt x="16908" y="5727"/>
                    <a:pt x="16989" y="6053"/>
                  </a:cubicBezTo>
                  <a:cubicBezTo>
                    <a:pt x="17037" y="6251"/>
                    <a:pt x="17155" y="6439"/>
                    <a:pt x="17343" y="6619"/>
                  </a:cubicBezTo>
                  <a:cubicBezTo>
                    <a:pt x="17498" y="6767"/>
                    <a:pt x="17699" y="6997"/>
                    <a:pt x="17790" y="7129"/>
                  </a:cubicBezTo>
                  <a:cubicBezTo>
                    <a:pt x="17880" y="7262"/>
                    <a:pt x="17970" y="7370"/>
                    <a:pt x="17989" y="7370"/>
                  </a:cubicBezTo>
                  <a:cubicBezTo>
                    <a:pt x="18043" y="7370"/>
                    <a:pt x="18460" y="8094"/>
                    <a:pt x="18495" y="8248"/>
                  </a:cubicBezTo>
                  <a:cubicBezTo>
                    <a:pt x="18512" y="8323"/>
                    <a:pt x="18552" y="8385"/>
                    <a:pt x="18583" y="8385"/>
                  </a:cubicBezTo>
                  <a:cubicBezTo>
                    <a:pt x="18621" y="8385"/>
                    <a:pt x="18640" y="9339"/>
                    <a:pt x="18640" y="11235"/>
                  </a:cubicBezTo>
                  <a:lnTo>
                    <a:pt x="18640" y="14085"/>
                  </a:lnTo>
                  <a:lnTo>
                    <a:pt x="18812" y="14187"/>
                  </a:lnTo>
                  <a:cubicBezTo>
                    <a:pt x="18907" y="14242"/>
                    <a:pt x="19037" y="14289"/>
                    <a:pt x="19100" y="14290"/>
                  </a:cubicBezTo>
                  <a:cubicBezTo>
                    <a:pt x="19503" y="14297"/>
                    <a:pt x="20925" y="15415"/>
                    <a:pt x="21180" y="15926"/>
                  </a:cubicBezTo>
                  <a:cubicBezTo>
                    <a:pt x="21245" y="16056"/>
                    <a:pt x="21342" y="16227"/>
                    <a:pt x="21394" y="16306"/>
                  </a:cubicBezTo>
                  <a:cubicBezTo>
                    <a:pt x="21447" y="16386"/>
                    <a:pt x="21490" y="16503"/>
                    <a:pt x="21490" y="16568"/>
                  </a:cubicBezTo>
                  <a:cubicBezTo>
                    <a:pt x="21490" y="16633"/>
                    <a:pt x="21515" y="16686"/>
                    <a:pt x="21545" y="16686"/>
                  </a:cubicBezTo>
                  <a:cubicBezTo>
                    <a:pt x="21575" y="16686"/>
                    <a:pt x="21600" y="16852"/>
                    <a:pt x="21600" y="17055"/>
                  </a:cubicBezTo>
                  <a:cubicBezTo>
                    <a:pt x="21600" y="17258"/>
                    <a:pt x="21575" y="17424"/>
                    <a:pt x="21545" y="17424"/>
                  </a:cubicBezTo>
                  <a:cubicBezTo>
                    <a:pt x="21515" y="17424"/>
                    <a:pt x="21490" y="17518"/>
                    <a:pt x="21490" y="17634"/>
                  </a:cubicBezTo>
                  <a:cubicBezTo>
                    <a:pt x="21490" y="17750"/>
                    <a:pt x="21447" y="17910"/>
                    <a:pt x="21394" y="17991"/>
                  </a:cubicBezTo>
                  <a:cubicBezTo>
                    <a:pt x="21342" y="18072"/>
                    <a:pt x="21234" y="18259"/>
                    <a:pt x="21154" y="18407"/>
                  </a:cubicBezTo>
                  <a:cubicBezTo>
                    <a:pt x="21075" y="18554"/>
                    <a:pt x="20901" y="18769"/>
                    <a:pt x="20767" y="18885"/>
                  </a:cubicBezTo>
                  <a:cubicBezTo>
                    <a:pt x="20633" y="19001"/>
                    <a:pt x="20439" y="19217"/>
                    <a:pt x="20336" y="19365"/>
                  </a:cubicBezTo>
                  <a:cubicBezTo>
                    <a:pt x="20232" y="19514"/>
                    <a:pt x="20122" y="19625"/>
                    <a:pt x="20091" y="19613"/>
                  </a:cubicBezTo>
                  <a:cubicBezTo>
                    <a:pt x="20059" y="19601"/>
                    <a:pt x="19923" y="19681"/>
                    <a:pt x="19789" y="19790"/>
                  </a:cubicBezTo>
                  <a:cubicBezTo>
                    <a:pt x="19427" y="20083"/>
                    <a:pt x="19118" y="20298"/>
                    <a:pt x="19007" y="20335"/>
                  </a:cubicBezTo>
                  <a:cubicBezTo>
                    <a:pt x="18952" y="20352"/>
                    <a:pt x="18832" y="20431"/>
                    <a:pt x="18738" y="20509"/>
                  </a:cubicBezTo>
                  <a:cubicBezTo>
                    <a:pt x="18644" y="20588"/>
                    <a:pt x="18531" y="20652"/>
                    <a:pt x="18485" y="20652"/>
                  </a:cubicBezTo>
                  <a:cubicBezTo>
                    <a:pt x="18399" y="20652"/>
                    <a:pt x="17871" y="20897"/>
                    <a:pt x="17680" y="21026"/>
                  </a:cubicBezTo>
                  <a:cubicBezTo>
                    <a:pt x="17620" y="21066"/>
                    <a:pt x="17509" y="21121"/>
                    <a:pt x="17434" y="21147"/>
                  </a:cubicBezTo>
                  <a:cubicBezTo>
                    <a:pt x="17358" y="21174"/>
                    <a:pt x="17136" y="21263"/>
                    <a:pt x="16940" y="21346"/>
                  </a:cubicBezTo>
                  <a:cubicBezTo>
                    <a:pt x="16623" y="21481"/>
                    <a:pt x="15991" y="21499"/>
                    <a:pt x="11211" y="21513"/>
                  </a:cubicBezTo>
                  <a:cubicBezTo>
                    <a:pt x="7009" y="21525"/>
                    <a:pt x="5737" y="21502"/>
                    <a:pt x="5373" y="21407"/>
                  </a:cubicBezTo>
                  <a:cubicBezTo>
                    <a:pt x="5116" y="21340"/>
                    <a:pt x="4820" y="21248"/>
                    <a:pt x="4715" y="21202"/>
                  </a:cubicBezTo>
                  <a:cubicBezTo>
                    <a:pt x="4609" y="21155"/>
                    <a:pt x="4436" y="21097"/>
                    <a:pt x="4331" y="21072"/>
                  </a:cubicBezTo>
                  <a:cubicBezTo>
                    <a:pt x="4225" y="21047"/>
                    <a:pt x="4040" y="20987"/>
                    <a:pt x="3920" y="20940"/>
                  </a:cubicBezTo>
                  <a:cubicBezTo>
                    <a:pt x="3799" y="20892"/>
                    <a:pt x="3528" y="20791"/>
                    <a:pt x="3317" y="20715"/>
                  </a:cubicBezTo>
                  <a:cubicBezTo>
                    <a:pt x="2854" y="20549"/>
                    <a:pt x="2392" y="20319"/>
                    <a:pt x="2157" y="20139"/>
                  </a:cubicBezTo>
                  <a:cubicBezTo>
                    <a:pt x="2062" y="20066"/>
                    <a:pt x="1951" y="20003"/>
                    <a:pt x="1910" y="20000"/>
                  </a:cubicBezTo>
                  <a:cubicBezTo>
                    <a:pt x="1870" y="19996"/>
                    <a:pt x="1763" y="19914"/>
                    <a:pt x="1672" y="19818"/>
                  </a:cubicBezTo>
                  <a:cubicBezTo>
                    <a:pt x="1582" y="19722"/>
                    <a:pt x="1403" y="19559"/>
                    <a:pt x="1276" y="19455"/>
                  </a:cubicBezTo>
                  <a:cubicBezTo>
                    <a:pt x="816" y="19080"/>
                    <a:pt x="110" y="18146"/>
                    <a:pt x="110" y="17914"/>
                  </a:cubicBezTo>
                  <a:cubicBezTo>
                    <a:pt x="110" y="17847"/>
                    <a:pt x="85" y="17793"/>
                    <a:pt x="55" y="17793"/>
                  </a:cubicBezTo>
                  <a:cubicBezTo>
                    <a:pt x="24" y="17793"/>
                    <a:pt x="0" y="17547"/>
                    <a:pt x="0" y="17239"/>
                  </a:cubicBezTo>
                  <a:cubicBezTo>
                    <a:pt x="0" y="16932"/>
                    <a:pt x="24" y="16686"/>
                    <a:pt x="55" y="16686"/>
                  </a:cubicBezTo>
                  <a:cubicBezTo>
                    <a:pt x="85" y="16686"/>
                    <a:pt x="110" y="16632"/>
                    <a:pt x="110" y="16565"/>
                  </a:cubicBezTo>
                  <a:cubicBezTo>
                    <a:pt x="110" y="16336"/>
                    <a:pt x="449" y="15862"/>
                    <a:pt x="944" y="15398"/>
                  </a:cubicBezTo>
                  <a:cubicBezTo>
                    <a:pt x="1217" y="15143"/>
                    <a:pt x="1473" y="14934"/>
                    <a:pt x="1513" y="14934"/>
                  </a:cubicBezTo>
                  <a:cubicBezTo>
                    <a:pt x="1552" y="14934"/>
                    <a:pt x="1654" y="14887"/>
                    <a:pt x="1738" y="14830"/>
                  </a:cubicBezTo>
                  <a:cubicBezTo>
                    <a:pt x="1822" y="14773"/>
                    <a:pt x="1941" y="14695"/>
                    <a:pt x="2001" y="14657"/>
                  </a:cubicBezTo>
                  <a:cubicBezTo>
                    <a:pt x="2061" y="14619"/>
                    <a:pt x="2179" y="14542"/>
                    <a:pt x="2261" y="14486"/>
                  </a:cubicBezTo>
                  <a:lnTo>
                    <a:pt x="2412" y="14384"/>
                  </a:lnTo>
                  <a:lnTo>
                    <a:pt x="2412" y="10699"/>
                  </a:lnTo>
                  <a:lnTo>
                    <a:pt x="2552" y="10464"/>
                  </a:lnTo>
                  <a:cubicBezTo>
                    <a:pt x="2628" y="10335"/>
                    <a:pt x="2710" y="10230"/>
                    <a:pt x="2732" y="10230"/>
                  </a:cubicBezTo>
                  <a:cubicBezTo>
                    <a:pt x="2754" y="10230"/>
                    <a:pt x="2883" y="10065"/>
                    <a:pt x="3017" y="9863"/>
                  </a:cubicBezTo>
                  <a:cubicBezTo>
                    <a:pt x="3152" y="9662"/>
                    <a:pt x="3280" y="9496"/>
                    <a:pt x="3303" y="9494"/>
                  </a:cubicBezTo>
                  <a:cubicBezTo>
                    <a:pt x="3325" y="9493"/>
                    <a:pt x="3460" y="9342"/>
                    <a:pt x="3602" y="9159"/>
                  </a:cubicBezTo>
                  <a:cubicBezTo>
                    <a:pt x="3745" y="8976"/>
                    <a:pt x="3918" y="8790"/>
                    <a:pt x="3987" y="8746"/>
                  </a:cubicBezTo>
                  <a:cubicBezTo>
                    <a:pt x="4055" y="8702"/>
                    <a:pt x="4112" y="8627"/>
                    <a:pt x="4112" y="8578"/>
                  </a:cubicBezTo>
                  <a:cubicBezTo>
                    <a:pt x="4112" y="8530"/>
                    <a:pt x="4249" y="8358"/>
                    <a:pt x="4417" y="8196"/>
                  </a:cubicBezTo>
                  <a:cubicBezTo>
                    <a:pt x="4586" y="8035"/>
                    <a:pt x="4736" y="7845"/>
                    <a:pt x="4752" y="7775"/>
                  </a:cubicBezTo>
                  <a:cubicBezTo>
                    <a:pt x="4768" y="7704"/>
                    <a:pt x="4816" y="7647"/>
                    <a:pt x="4859" y="7647"/>
                  </a:cubicBezTo>
                  <a:cubicBezTo>
                    <a:pt x="4902" y="7647"/>
                    <a:pt x="4950" y="7594"/>
                    <a:pt x="4964" y="7529"/>
                  </a:cubicBezTo>
                  <a:cubicBezTo>
                    <a:pt x="4979" y="7464"/>
                    <a:pt x="5089" y="7309"/>
                    <a:pt x="5209" y="7185"/>
                  </a:cubicBezTo>
                  <a:cubicBezTo>
                    <a:pt x="5329" y="7060"/>
                    <a:pt x="5427" y="6887"/>
                    <a:pt x="5427" y="6801"/>
                  </a:cubicBezTo>
                  <a:cubicBezTo>
                    <a:pt x="5427" y="6714"/>
                    <a:pt x="5452" y="6618"/>
                    <a:pt x="5482" y="6586"/>
                  </a:cubicBezTo>
                  <a:cubicBezTo>
                    <a:pt x="5512" y="6555"/>
                    <a:pt x="5537" y="6450"/>
                    <a:pt x="5537" y="6354"/>
                  </a:cubicBezTo>
                  <a:cubicBezTo>
                    <a:pt x="5537" y="6156"/>
                    <a:pt x="5843" y="5527"/>
                    <a:pt x="5940" y="5524"/>
                  </a:cubicBezTo>
                  <a:cubicBezTo>
                    <a:pt x="6039" y="5520"/>
                    <a:pt x="6524" y="4737"/>
                    <a:pt x="6524" y="4580"/>
                  </a:cubicBezTo>
                  <a:cubicBezTo>
                    <a:pt x="6524" y="4502"/>
                    <a:pt x="6561" y="4415"/>
                    <a:pt x="6606" y="4385"/>
                  </a:cubicBezTo>
                  <a:cubicBezTo>
                    <a:pt x="6651" y="4356"/>
                    <a:pt x="6688" y="4277"/>
                    <a:pt x="6688" y="4210"/>
                  </a:cubicBezTo>
                  <a:cubicBezTo>
                    <a:pt x="6688" y="4143"/>
                    <a:pt x="6793" y="3920"/>
                    <a:pt x="6921" y="3714"/>
                  </a:cubicBezTo>
                  <a:cubicBezTo>
                    <a:pt x="7101" y="3426"/>
                    <a:pt x="7227" y="3314"/>
                    <a:pt x="7470" y="3227"/>
                  </a:cubicBezTo>
                  <a:cubicBezTo>
                    <a:pt x="7665" y="3157"/>
                    <a:pt x="7785" y="3067"/>
                    <a:pt x="7785" y="2989"/>
                  </a:cubicBezTo>
                  <a:cubicBezTo>
                    <a:pt x="7785" y="2920"/>
                    <a:pt x="7816" y="2809"/>
                    <a:pt x="7853" y="2742"/>
                  </a:cubicBezTo>
                  <a:cubicBezTo>
                    <a:pt x="7891" y="2675"/>
                    <a:pt x="7988" y="2454"/>
                    <a:pt x="8068" y="2251"/>
                  </a:cubicBezTo>
                  <a:cubicBezTo>
                    <a:pt x="8314" y="1629"/>
                    <a:pt x="8718" y="996"/>
                    <a:pt x="9073" y="679"/>
                  </a:cubicBezTo>
                  <a:cubicBezTo>
                    <a:pt x="9478" y="316"/>
                    <a:pt x="10089" y="457"/>
                    <a:pt x="10086" y="911"/>
                  </a:cubicBezTo>
                  <a:cubicBezTo>
                    <a:pt x="10085" y="1081"/>
                    <a:pt x="9901" y="1373"/>
                    <a:pt x="9678" y="1561"/>
                  </a:cubicBezTo>
                  <a:cubicBezTo>
                    <a:pt x="9479" y="1728"/>
                    <a:pt x="8772" y="2923"/>
                    <a:pt x="8772" y="3091"/>
                  </a:cubicBezTo>
                  <a:cubicBezTo>
                    <a:pt x="8772" y="3158"/>
                    <a:pt x="8862" y="3237"/>
                    <a:pt x="8977" y="3269"/>
                  </a:cubicBezTo>
                  <a:cubicBezTo>
                    <a:pt x="9231" y="3340"/>
                    <a:pt x="9242" y="3347"/>
                    <a:pt x="9512" y="3632"/>
                  </a:cubicBezTo>
                  <a:cubicBezTo>
                    <a:pt x="9632" y="3760"/>
                    <a:pt x="9770" y="3895"/>
                    <a:pt x="9818" y="3934"/>
                  </a:cubicBezTo>
                  <a:cubicBezTo>
                    <a:pt x="9998" y="4080"/>
                    <a:pt x="10361" y="4674"/>
                    <a:pt x="10361" y="4823"/>
                  </a:cubicBezTo>
                  <a:cubicBezTo>
                    <a:pt x="10361" y="5030"/>
                    <a:pt x="10582" y="5526"/>
                    <a:pt x="10673" y="5526"/>
                  </a:cubicBezTo>
                  <a:cubicBezTo>
                    <a:pt x="10713" y="5526"/>
                    <a:pt x="10745" y="5557"/>
                    <a:pt x="10745" y="5595"/>
                  </a:cubicBezTo>
                  <a:cubicBezTo>
                    <a:pt x="10745" y="5634"/>
                    <a:pt x="10825" y="5724"/>
                    <a:pt x="10923" y="5797"/>
                  </a:cubicBezTo>
                  <a:cubicBezTo>
                    <a:pt x="11132" y="5951"/>
                    <a:pt x="11778" y="6737"/>
                    <a:pt x="11783" y="6844"/>
                  </a:cubicBezTo>
                  <a:cubicBezTo>
                    <a:pt x="11785" y="6884"/>
                    <a:pt x="11848" y="7029"/>
                    <a:pt x="11924" y="7166"/>
                  </a:cubicBezTo>
                  <a:cubicBezTo>
                    <a:pt x="11999" y="7303"/>
                    <a:pt x="12061" y="7462"/>
                    <a:pt x="12061" y="7521"/>
                  </a:cubicBezTo>
                  <a:cubicBezTo>
                    <a:pt x="12061" y="7579"/>
                    <a:pt x="12098" y="7651"/>
                    <a:pt x="12143" y="7680"/>
                  </a:cubicBezTo>
                  <a:cubicBezTo>
                    <a:pt x="12188" y="7710"/>
                    <a:pt x="12225" y="7820"/>
                    <a:pt x="12225" y="7926"/>
                  </a:cubicBezTo>
                  <a:cubicBezTo>
                    <a:pt x="12225" y="8032"/>
                    <a:pt x="12248" y="8096"/>
                    <a:pt x="12276" y="8067"/>
                  </a:cubicBezTo>
                  <a:cubicBezTo>
                    <a:pt x="12303" y="8038"/>
                    <a:pt x="12336" y="8065"/>
                    <a:pt x="12348" y="8127"/>
                  </a:cubicBezTo>
                  <a:cubicBezTo>
                    <a:pt x="12365" y="8215"/>
                    <a:pt x="12418" y="8216"/>
                    <a:pt x="12592" y="8128"/>
                  </a:cubicBezTo>
                  <a:cubicBezTo>
                    <a:pt x="12714" y="8066"/>
                    <a:pt x="12869" y="8016"/>
                    <a:pt x="12936" y="8016"/>
                  </a:cubicBezTo>
                  <a:cubicBezTo>
                    <a:pt x="13003" y="8016"/>
                    <a:pt x="13124" y="7940"/>
                    <a:pt x="13204" y="7847"/>
                  </a:cubicBezTo>
                  <a:cubicBezTo>
                    <a:pt x="13284" y="7753"/>
                    <a:pt x="13392" y="7651"/>
                    <a:pt x="13445" y="7619"/>
                  </a:cubicBezTo>
                  <a:cubicBezTo>
                    <a:pt x="13561" y="7549"/>
                    <a:pt x="13574" y="7278"/>
                    <a:pt x="13462" y="7278"/>
                  </a:cubicBezTo>
                  <a:cubicBezTo>
                    <a:pt x="13418" y="7278"/>
                    <a:pt x="13319" y="7180"/>
                    <a:pt x="13242" y="7060"/>
                  </a:cubicBezTo>
                  <a:cubicBezTo>
                    <a:pt x="13118" y="6866"/>
                    <a:pt x="13103" y="6770"/>
                    <a:pt x="13103" y="6189"/>
                  </a:cubicBezTo>
                  <a:cubicBezTo>
                    <a:pt x="13103" y="5684"/>
                    <a:pt x="13130" y="5459"/>
                    <a:pt x="13222" y="5196"/>
                  </a:cubicBezTo>
                  <a:cubicBezTo>
                    <a:pt x="13448" y="4552"/>
                    <a:pt x="13731" y="4198"/>
                    <a:pt x="14103" y="4097"/>
                  </a:cubicBezTo>
                  <a:cubicBezTo>
                    <a:pt x="14257" y="4056"/>
                    <a:pt x="14329" y="3974"/>
                    <a:pt x="14391" y="3772"/>
                  </a:cubicBezTo>
                  <a:cubicBezTo>
                    <a:pt x="14437" y="3623"/>
                    <a:pt x="14566" y="3340"/>
                    <a:pt x="14679" y="3142"/>
                  </a:cubicBezTo>
                  <a:cubicBezTo>
                    <a:pt x="14792" y="2944"/>
                    <a:pt x="14999" y="2580"/>
                    <a:pt x="15139" y="2332"/>
                  </a:cubicBezTo>
                  <a:cubicBezTo>
                    <a:pt x="15441" y="1799"/>
                    <a:pt x="15545" y="1652"/>
                    <a:pt x="15622" y="1652"/>
                  </a:cubicBezTo>
                  <a:cubicBezTo>
                    <a:pt x="15653" y="1652"/>
                    <a:pt x="15679" y="1621"/>
                    <a:pt x="15680" y="1583"/>
                  </a:cubicBezTo>
                  <a:cubicBezTo>
                    <a:pt x="15680" y="1545"/>
                    <a:pt x="15772" y="1410"/>
                    <a:pt x="15885" y="1283"/>
                  </a:cubicBezTo>
                  <a:cubicBezTo>
                    <a:pt x="15998" y="1156"/>
                    <a:pt x="16115" y="1003"/>
                    <a:pt x="16145" y="943"/>
                  </a:cubicBezTo>
                  <a:cubicBezTo>
                    <a:pt x="16175" y="883"/>
                    <a:pt x="16334" y="667"/>
                    <a:pt x="16498" y="462"/>
                  </a:cubicBezTo>
                  <a:cubicBezTo>
                    <a:pt x="16817" y="63"/>
                    <a:pt x="17125" y="-75"/>
                    <a:pt x="17442" y="39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277" name="ChatGPT Image Sep 21, 2026, 02_43_01 PM.png" descr="ChatGPT Image Sep 21, 2026, 02_43_01 PM.png"/>
            <p:cNvPicPr>
              <a:picLocks noChangeAspect="1"/>
            </p:cNvPicPr>
            <p:nvPr/>
          </p:nvPicPr>
          <p:blipFill>
            <a:blip r:embed="rId3"/>
            <a:srcRect l="18980" t="16240" r="46626" b="19736"/>
            <a:stretch>
              <a:fillRect/>
            </a:stretch>
          </p:blipFill>
          <p:spPr>
            <a:xfrm rot="174174">
              <a:off x="4078823" y="135383"/>
              <a:ext cx="5492327" cy="5754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559" extrusionOk="0">
                  <a:moveTo>
                    <a:pt x="13938" y="44"/>
                  </a:moveTo>
                  <a:cubicBezTo>
                    <a:pt x="14307" y="117"/>
                    <a:pt x="14382" y="136"/>
                    <a:pt x="14444" y="172"/>
                  </a:cubicBezTo>
                  <a:cubicBezTo>
                    <a:pt x="14476" y="191"/>
                    <a:pt x="14715" y="220"/>
                    <a:pt x="14974" y="236"/>
                  </a:cubicBezTo>
                  <a:cubicBezTo>
                    <a:pt x="15338" y="259"/>
                    <a:pt x="15490" y="289"/>
                    <a:pt x="15635" y="367"/>
                  </a:cubicBezTo>
                  <a:cubicBezTo>
                    <a:pt x="15739" y="423"/>
                    <a:pt x="15834" y="481"/>
                    <a:pt x="15847" y="497"/>
                  </a:cubicBezTo>
                  <a:cubicBezTo>
                    <a:pt x="15860" y="512"/>
                    <a:pt x="16002" y="621"/>
                    <a:pt x="16162" y="739"/>
                  </a:cubicBezTo>
                  <a:cubicBezTo>
                    <a:pt x="16382" y="900"/>
                    <a:pt x="16509" y="960"/>
                    <a:pt x="16681" y="982"/>
                  </a:cubicBezTo>
                  <a:cubicBezTo>
                    <a:pt x="16806" y="998"/>
                    <a:pt x="17048" y="1080"/>
                    <a:pt x="17220" y="1162"/>
                  </a:cubicBezTo>
                  <a:cubicBezTo>
                    <a:pt x="17521" y="1308"/>
                    <a:pt x="17922" y="1613"/>
                    <a:pt x="17922" y="1697"/>
                  </a:cubicBezTo>
                  <a:cubicBezTo>
                    <a:pt x="17922" y="1720"/>
                    <a:pt x="17970" y="1789"/>
                    <a:pt x="18030" y="1850"/>
                  </a:cubicBezTo>
                  <a:cubicBezTo>
                    <a:pt x="18090" y="1912"/>
                    <a:pt x="18153" y="1997"/>
                    <a:pt x="18170" y="2040"/>
                  </a:cubicBezTo>
                  <a:cubicBezTo>
                    <a:pt x="18187" y="2084"/>
                    <a:pt x="18223" y="2119"/>
                    <a:pt x="18250" y="2119"/>
                  </a:cubicBezTo>
                  <a:cubicBezTo>
                    <a:pt x="18277" y="2119"/>
                    <a:pt x="18299" y="2181"/>
                    <a:pt x="18299" y="2257"/>
                  </a:cubicBezTo>
                  <a:cubicBezTo>
                    <a:pt x="18299" y="2333"/>
                    <a:pt x="18330" y="2425"/>
                    <a:pt x="18369" y="2462"/>
                  </a:cubicBezTo>
                  <a:cubicBezTo>
                    <a:pt x="18408" y="2499"/>
                    <a:pt x="18440" y="2589"/>
                    <a:pt x="18440" y="2662"/>
                  </a:cubicBezTo>
                  <a:cubicBezTo>
                    <a:pt x="18440" y="2749"/>
                    <a:pt x="18505" y="2873"/>
                    <a:pt x="18629" y="3022"/>
                  </a:cubicBezTo>
                  <a:cubicBezTo>
                    <a:pt x="18732" y="3147"/>
                    <a:pt x="18817" y="3298"/>
                    <a:pt x="18817" y="3358"/>
                  </a:cubicBezTo>
                  <a:cubicBezTo>
                    <a:pt x="18817" y="3417"/>
                    <a:pt x="18838" y="3466"/>
                    <a:pt x="18864" y="3466"/>
                  </a:cubicBezTo>
                  <a:cubicBezTo>
                    <a:pt x="18890" y="3466"/>
                    <a:pt x="18911" y="3496"/>
                    <a:pt x="18911" y="3533"/>
                  </a:cubicBezTo>
                  <a:cubicBezTo>
                    <a:pt x="18911" y="3570"/>
                    <a:pt x="18933" y="3601"/>
                    <a:pt x="18959" y="3601"/>
                  </a:cubicBezTo>
                  <a:cubicBezTo>
                    <a:pt x="18988" y="3601"/>
                    <a:pt x="19006" y="3867"/>
                    <a:pt x="19006" y="4310"/>
                  </a:cubicBezTo>
                  <a:cubicBezTo>
                    <a:pt x="19006" y="5086"/>
                    <a:pt x="19016" y="5120"/>
                    <a:pt x="19352" y="5417"/>
                  </a:cubicBezTo>
                  <a:cubicBezTo>
                    <a:pt x="19421" y="5477"/>
                    <a:pt x="19465" y="5555"/>
                    <a:pt x="19451" y="5590"/>
                  </a:cubicBezTo>
                  <a:cubicBezTo>
                    <a:pt x="19417" y="5674"/>
                    <a:pt x="19223" y="5756"/>
                    <a:pt x="19056" y="5756"/>
                  </a:cubicBezTo>
                  <a:cubicBezTo>
                    <a:pt x="18948" y="5756"/>
                    <a:pt x="18917" y="5779"/>
                    <a:pt x="18897" y="5879"/>
                  </a:cubicBezTo>
                  <a:cubicBezTo>
                    <a:pt x="18883" y="5947"/>
                    <a:pt x="18850" y="6083"/>
                    <a:pt x="18824" y="6181"/>
                  </a:cubicBezTo>
                  <a:cubicBezTo>
                    <a:pt x="18785" y="6323"/>
                    <a:pt x="18791" y="6391"/>
                    <a:pt x="18853" y="6518"/>
                  </a:cubicBezTo>
                  <a:cubicBezTo>
                    <a:pt x="18960" y="6738"/>
                    <a:pt x="19206" y="7122"/>
                    <a:pt x="19251" y="7140"/>
                  </a:cubicBezTo>
                  <a:cubicBezTo>
                    <a:pt x="19272" y="7148"/>
                    <a:pt x="19289" y="7426"/>
                    <a:pt x="19289" y="7757"/>
                  </a:cubicBezTo>
                  <a:cubicBezTo>
                    <a:pt x="19289" y="8129"/>
                    <a:pt x="19307" y="8360"/>
                    <a:pt x="19336" y="8360"/>
                  </a:cubicBezTo>
                  <a:cubicBezTo>
                    <a:pt x="19362" y="8360"/>
                    <a:pt x="19383" y="8438"/>
                    <a:pt x="19383" y="8535"/>
                  </a:cubicBezTo>
                  <a:cubicBezTo>
                    <a:pt x="19383" y="8649"/>
                    <a:pt x="19407" y="8718"/>
                    <a:pt x="19454" y="8735"/>
                  </a:cubicBezTo>
                  <a:cubicBezTo>
                    <a:pt x="19510" y="8756"/>
                    <a:pt x="19524" y="8852"/>
                    <a:pt x="19524" y="9206"/>
                  </a:cubicBezTo>
                  <a:cubicBezTo>
                    <a:pt x="19524" y="9547"/>
                    <a:pt x="19508" y="9664"/>
                    <a:pt x="19454" y="9707"/>
                  </a:cubicBezTo>
                  <a:cubicBezTo>
                    <a:pt x="19415" y="9737"/>
                    <a:pt x="19383" y="9811"/>
                    <a:pt x="19383" y="9870"/>
                  </a:cubicBezTo>
                  <a:cubicBezTo>
                    <a:pt x="19383" y="9929"/>
                    <a:pt x="19364" y="10012"/>
                    <a:pt x="19341" y="10055"/>
                  </a:cubicBezTo>
                  <a:cubicBezTo>
                    <a:pt x="19124" y="10457"/>
                    <a:pt x="19006" y="10707"/>
                    <a:pt x="19006" y="10763"/>
                  </a:cubicBezTo>
                  <a:cubicBezTo>
                    <a:pt x="19006" y="10799"/>
                    <a:pt x="18985" y="10829"/>
                    <a:pt x="18959" y="10829"/>
                  </a:cubicBezTo>
                  <a:cubicBezTo>
                    <a:pt x="18933" y="10829"/>
                    <a:pt x="18911" y="10854"/>
                    <a:pt x="18910" y="10885"/>
                  </a:cubicBezTo>
                  <a:cubicBezTo>
                    <a:pt x="18910" y="10916"/>
                    <a:pt x="18869" y="10992"/>
                    <a:pt x="18819" y="11053"/>
                  </a:cubicBezTo>
                  <a:cubicBezTo>
                    <a:pt x="18726" y="11169"/>
                    <a:pt x="18761" y="11278"/>
                    <a:pt x="18891" y="11278"/>
                  </a:cubicBezTo>
                  <a:cubicBezTo>
                    <a:pt x="18925" y="11278"/>
                    <a:pt x="19012" y="11301"/>
                    <a:pt x="19085" y="11330"/>
                  </a:cubicBezTo>
                  <a:cubicBezTo>
                    <a:pt x="19158" y="11358"/>
                    <a:pt x="19248" y="11387"/>
                    <a:pt x="19284" y="11394"/>
                  </a:cubicBezTo>
                  <a:cubicBezTo>
                    <a:pt x="19320" y="11401"/>
                    <a:pt x="19363" y="11425"/>
                    <a:pt x="19378" y="11446"/>
                  </a:cubicBezTo>
                  <a:cubicBezTo>
                    <a:pt x="19394" y="11468"/>
                    <a:pt x="19475" y="11512"/>
                    <a:pt x="19558" y="11544"/>
                  </a:cubicBezTo>
                  <a:cubicBezTo>
                    <a:pt x="19641" y="11576"/>
                    <a:pt x="19779" y="11670"/>
                    <a:pt x="19864" y="11754"/>
                  </a:cubicBezTo>
                  <a:cubicBezTo>
                    <a:pt x="19950" y="11837"/>
                    <a:pt x="20046" y="11906"/>
                    <a:pt x="20078" y="11906"/>
                  </a:cubicBezTo>
                  <a:cubicBezTo>
                    <a:pt x="20111" y="11907"/>
                    <a:pt x="20137" y="11936"/>
                    <a:pt x="20137" y="11972"/>
                  </a:cubicBezTo>
                  <a:cubicBezTo>
                    <a:pt x="20137" y="12008"/>
                    <a:pt x="20164" y="12053"/>
                    <a:pt x="20196" y="12073"/>
                  </a:cubicBezTo>
                  <a:cubicBezTo>
                    <a:pt x="20273" y="12120"/>
                    <a:pt x="20373" y="12292"/>
                    <a:pt x="20373" y="12378"/>
                  </a:cubicBezTo>
                  <a:cubicBezTo>
                    <a:pt x="20373" y="12415"/>
                    <a:pt x="20405" y="12446"/>
                    <a:pt x="20444" y="12446"/>
                  </a:cubicBezTo>
                  <a:cubicBezTo>
                    <a:pt x="20490" y="12446"/>
                    <a:pt x="20514" y="12490"/>
                    <a:pt x="20514" y="12575"/>
                  </a:cubicBezTo>
                  <a:cubicBezTo>
                    <a:pt x="20514" y="12649"/>
                    <a:pt x="20545" y="12716"/>
                    <a:pt x="20585" y="12731"/>
                  </a:cubicBezTo>
                  <a:cubicBezTo>
                    <a:pt x="20629" y="12747"/>
                    <a:pt x="20656" y="12816"/>
                    <a:pt x="20656" y="12913"/>
                  </a:cubicBezTo>
                  <a:cubicBezTo>
                    <a:pt x="20656" y="12999"/>
                    <a:pt x="20677" y="13081"/>
                    <a:pt x="20703" y="13097"/>
                  </a:cubicBezTo>
                  <a:cubicBezTo>
                    <a:pt x="20729" y="13112"/>
                    <a:pt x="20750" y="13183"/>
                    <a:pt x="20750" y="13254"/>
                  </a:cubicBezTo>
                  <a:cubicBezTo>
                    <a:pt x="20750" y="13325"/>
                    <a:pt x="20771" y="13396"/>
                    <a:pt x="20797" y="13411"/>
                  </a:cubicBezTo>
                  <a:cubicBezTo>
                    <a:pt x="20823" y="13426"/>
                    <a:pt x="20844" y="13507"/>
                    <a:pt x="20844" y="13590"/>
                  </a:cubicBezTo>
                  <a:cubicBezTo>
                    <a:pt x="20844" y="13673"/>
                    <a:pt x="20876" y="13771"/>
                    <a:pt x="20915" y="13808"/>
                  </a:cubicBezTo>
                  <a:cubicBezTo>
                    <a:pt x="20954" y="13846"/>
                    <a:pt x="20986" y="13948"/>
                    <a:pt x="20986" y="14036"/>
                  </a:cubicBezTo>
                  <a:cubicBezTo>
                    <a:pt x="20986" y="14201"/>
                    <a:pt x="21122" y="14556"/>
                    <a:pt x="21185" y="14556"/>
                  </a:cubicBezTo>
                  <a:cubicBezTo>
                    <a:pt x="21205" y="14556"/>
                    <a:pt x="21221" y="14615"/>
                    <a:pt x="21221" y="14688"/>
                  </a:cubicBezTo>
                  <a:cubicBezTo>
                    <a:pt x="21221" y="14761"/>
                    <a:pt x="21251" y="14837"/>
                    <a:pt x="21286" y="14857"/>
                  </a:cubicBezTo>
                  <a:cubicBezTo>
                    <a:pt x="21322" y="14876"/>
                    <a:pt x="21363" y="14973"/>
                    <a:pt x="21377" y="15072"/>
                  </a:cubicBezTo>
                  <a:cubicBezTo>
                    <a:pt x="21431" y="15442"/>
                    <a:pt x="21502" y="15739"/>
                    <a:pt x="21550" y="15784"/>
                  </a:cubicBezTo>
                  <a:cubicBezTo>
                    <a:pt x="21576" y="15810"/>
                    <a:pt x="21597" y="15953"/>
                    <a:pt x="21595" y="16102"/>
                  </a:cubicBezTo>
                  <a:cubicBezTo>
                    <a:pt x="21593" y="16335"/>
                    <a:pt x="21570" y="16403"/>
                    <a:pt x="21438" y="16576"/>
                  </a:cubicBezTo>
                  <a:cubicBezTo>
                    <a:pt x="21354" y="16687"/>
                    <a:pt x="21237" y="16801"/>
                    <a:pt x="21179" y="16829"/>
                  </a:cubicBezTo>
                  <a:cubicBezTo>
                    <a:pt x="20967" y="16930"/>
                    <a:pt x="20844" y="17067"/>
                    <a:pt x="20844" y="17202"/>
                  </a:cubicBezTo>
                  <a:cubicBezTo>
                    <a:pt x="20844" y="17275"/>
                    <a:pt x="20823" y="17347"/>
                    <a:pt x="20797" y="17362"/>
                  </a:cubicBezTo>
                  <a:cubicBezTo>
                    <a:pt x="20770" y="17378"/>
                    <a:pt x="20750" y="17609"/>
                    <a:pt x="20750" y="17903"/>
                  </a:cubicBezTo>
                  <a:cubicBezTo>
                    <a:pt x="20750" y="18216"/>
                    <a:pt x="20731" y="18417"/>
                    <a:pt x="20703" y="18417"/>
                  </a:cubicBezTo>
                  <a:cubicBezTo>
                    <a:pt x="20677" y="18417"/>
                    <a:pt x="20656" y="18536"/>
                    <a:pt x="20656" y="18683"/>
                  </a:cubicBezTo>
                  <a:cubicBezTo>
                    <a:pt x="20656" y="18860"/>
                    <a:pt x="20632" y="18972"/>
                    <a:pt x="20585" y="19017"/>
                  </a:cubicBezTo>
                  <a:cubicBezTo>
                    <a:pt x="20546" y="19054"/>
                    <a:pt x="20514" y="19157"/>
                    <a:pt x="20514" y="19246"/>
                  </a:cubicBezTo>
                  <a:cubicBezTo>
                    <a:pt x="20514" y="19348"/>
                    <a:pt x="20488" y="19417"/>
                    <a:pt x="20444" y="19433"/>
                  </a:cubicBezTo>
                  <a:cubicBezTo>
                    <a:pt x="20405" y="19448"/>
                    <a:pt x="20373" y="19488"/>
                    <a:pt x="20373" y="19522"/>
                  </a:cubicBezTo>
                  <a:cubicBezTo>
                    <a:pt x="20373" y="19604"/>
                    <a:pt x="20271" y="19776"/>
                    <a:pt x="20196" y="19822"/>
                  </a:cubicBezTo>
                  <a:cubicBezTo>
                    <a:pt x="20164" y="19842"/>
                    <a:pt x="20137" y="19907"/>
                    <a:pt x="20137" y="19967"/>
                  </a:cubicBezTo>
                  <a:cubicBezTo>
                    <a:pt x="20137" y="20034"/>
                    <a:pt x="20091" y="20105"/>
                    <a:pt x="20019" y="20150"/>
                  </a:cubicBezTo>
                  <a:cubicBezTo>
                    <a:pt x="19954" y="20190"/>
                    <a:pt x="19901" y="20241"/>
                    <a:pt x="19901" y="20263"/>
                  </a:cubicBezTo>
                  <a:cubicBezTo>
                    <a:pt x="19901" y="20375"/>
                    <a:pt x="19361" y="20730"/>
                    <a:pt x="19081" y="20801"/>
                  </a:cubicBezTo>
                  <a:cubicBezTo>
                    <a:pt x="18977" y="20828"/>
                    <a:pt x="18816" y="20836"/>
                    <a:pt x="18725" y="20820"/>
                  </a:cubicBezTo>
                  <a:cubicBezTo>
                    <a:pt x="18389" y="20759"/>
                    <a:pt x="18306" y="20750"/>
                    <a:pt x="17403" y="20686"/>
                  </a:cubicBezTo>
                  <a:cubicBezTo>
                    <a:pt x="16897" y="20650"/>
                    <a:pt x="16289" y="20599"/>
                    <a:pt x="16052" y="20574"/>
                  </a:cubicBezTo>
                  <a:cubicBezTo>
                    <a:pt x="15814" y="20548"/>
                    <a:pt x="15241" y="20526"/>
                    <a:pt x="14779" y="20524"/>
                  </a:cubicBezTo>
                  <a:cubicBezTo>
                    <a:pt x="14317" y="20522"/>
                    <a:pt x="13832" y="20503"/>
                    <a:pt x="13703" y="20481"/>
                  </a:cubicBezTo>
                  <a:cubicBezTo>
                    <a:pt x="13457" y="20439"/>
                    <a:pt x="12999" y="20336"/>
                    <a:pt x="12878" y="20294"/>
                  </a:cubicBezTo>
                  <a:cubicBezTo>
                    <a:pt x="12659" y="20219"/>
                    <a:pt x="12254" y="20177"/>
                    <a:pt x="12114" y="20216"/>
                  </a:cubicBezTo>
                  <a:cubicBezTo>
                    <a:pt x="12029" y="20239"/>
                    <a:pt x="11842" y="20258"/>
                    <a:pt x="11700" y="20259"/>
                  </a:cubicBezTo>
                  <a:cubicBezTo>
                    <a:pt x="11434" y="20261"/>
                    <a:pt x="11275" y="20330"/>
                    <a:pt x="11275" y="20445"/>
                  </a:cubicBezTo>
                  <a:cubicBezTo>
                    <a:pt x="11275" y="20480"/>
                    <a:pt x="11249" y="20533"/>
                    <a:pt x="11218" y="20563"/>
                  </a:cubicBezTo>
                  <a:cubicBezTo>
                    <a:pt x="11174" y="20605"/>
                    <a:pt x="11174" y="20629"/>
                    <a:pt x="11218" y="20671"/>
                  </a:cubicBezTo>
                  <a:cubicBezTo>
                    <a:pt x="11249" y="20700"/>
                    <a:pt x="11275" y="20798"/>
                    <a:pt x="11275" y="20887"/>
                  </a:cubicBezTo>
                  <a:cubicBezTo>
                    <a:pt x="11275" y="21029"/>
                    <a:pt x="11254" y="21059"/>
                    <a:pt x="11108" y="21125"/>
                  </a:cubicBezTo>
                  <a:cubicBezTo>
                    <a:pt x="11017" y="21167"/>
                    <a:pt x="10903" y="21201"/>
                    <a:pt x="10855" y="21201"/>
                  </a:cubicBezTo>
                  <a:cubicBezTo>
                    <a:pt x="10727" y="21201"/>
                    <a:pt x="10409" y="21066"/>
                    <a:pt x="10365" y="20994"/>
                  </a:cubicBezTo>
                  <a:cubicBezTo>
                    <a:pt x="10344" y="20959"/>
                    <a:pt x="10285" y="20931"/>
                    <a:pt x="10232" y="20931"/>
                  </a:cubicBezTo>
                  <a:cubicBezTo>
                    <a:pt x="10162" y="20931"/>
                    <a:pt x="10144" y="20952"/>
                    <a:pt x="10165" y="21013"/>
                  </a:cubicBezTo>
                  <a:cubicBezTo>
                    <a:pt x="10197" y="21110"/>
                    <a:pt x="9991" y="21383"/>
                    <a:pt x="9806" y="21488"/>
                  </a:cubicBezTo>
                  <a:cubicBezTo>
                    <a:pt x="9637" y="21585"/>
                    <a:pt x="9171" y="21581"/>
                    <a:pt x="9002" y="21482"/>
                  </a:cubicBezTo>
                  <a:cubicBezTo>
                    <a:pt x="8932" y="21441"/>
                    <a:pt x="8869" y="21368"/>
                    <a:pt x="8861" y="21322"/>
                  </a:cubicBezTo>
                  <a:cubicBezTo>
                    <a:pt x="8845" y="21222"/>
                    <a:pt x="8555" y="21113"/>
                    <a:pt x="8305" y="21111"/>
                  </a:cubicBezTo>
                  <a:cubicBezTo>
                    <a:pt x="7914" y="21109"/>
                    <a:pt x="7645" y="20946"/>
                    <a:pt x="7645" y="20710"/>
                  </a:cubicBezTo>
                  <a:cubicBezTo>
                    <a:pt x="7645" y="20570"/>
                    <a:pt x="7492" y="20524"/>
                    <a:pt x="6984" y="20508"/>
                  </a:cubicBezTo>
                  <a:cubicBezTo>
                    <a:pt x="6674" y="20499"/>
                    <a:pt x="6488" y="20473"/>
                    <a:pt x="6437" y="20432"/>
                  </a:cubicBezTo>
                  <a:cubicBezTo>
                    <a:pt x="6383" y="20389"/>
                    <a:pt x="6158" y="20362"/>
                    <a:pt x="5717" y="20343"/>
                  </a:cubicBezTo>
                  <a:cubicBezTo>
                    <a:pt x="5340" y="20328"/>
                    <a:pt x="4970" y="20286"/>
                    <a:pt x="4817" y="20243"/>
                  </a:cubicBezTo>
                  <a:cubicBezTo>
                    <a:pt x="4597" y="20180"/>
                    <a:pt x="4291" y="20169"/>
                    <a:pt x="2790" y="20168"/>
                  </a:cubicBezTo>
                  <a:cubicBezTo>
                    <a:pt x="1115" y="20166"/>
                    <a:pt x="1011" y="20161"/>
                    <a:pt x="811" y="20075"/>
                  </a:cubicBezTo>
                  <a:cubicBezTo>
                    <a:pt x="500" y="19940"/>
                    <a:pt x="433" y="19867"/>
                    <a:pt x="431" y="19656"/>
                  </a:cubicBezTo>
                  <a:cubicBezTo>
                    <a:pt x="430" y="19555"/>
                    <a:pt x="399" y="19422"/>
                    <a:pt x="362" y="19360"/>
                  </a:cubicBezTo>
                  <a:cubicBezTo>
                    <a:pt x="319" y="19287"/>
                    <a:pt x="294" y="19111"/>
                    <a:pt x="293" y="18857"/>
                  </a:cubicBezTo>
                  <a:cubicBezTo>
                    <a:pt x="292" y="18643"/>
                    <a:pt x="270" y="18455"/>
                    <a:pt x="244" y="18439"/>
                  </a:cubicBezTo>
                  <a:cubicBezTo>
                    <a:pt x="218" y="18424"/>
                    <a:pt x="197" y="18224"/>
                    <a:pt x="197" y="17993"/>
                  </a:cubicBezTo>
                  <a:cubicBezTo>
                    <a:pt x="197" y="17685"/>
                    <a:pt x="180" y="17561"/>
                    <a:pt x="130" y="17521"/>
                  </a:cubicBezTo>
                  <a:cubicBezTo>
                    <a:pt x="51" y="17459"/>
                    <a:pt x="6" y="16921"/>
                    <a:pt x="1" y="15970"/>
                  </a:cubicBezTo>
                  <a:cubicBezTo>
                    <a:pt x="-3" y="15274"/>
                    <a:pt x="32" y="14990"/>
                    <a:pt x="131" y="14911"/>
                  </a:cubicBezTo>
                  <a:cubicBezTo>
                    <a:pt x="168" y="14882"/>
                    <a:pt x="197" y="14829"/>
                    <a:pt x="197" y="14793"/>
                  </a:cubicBezTo>
                  <a:cubicBezTo>
                    <a:pt x="197" y="14680"/>
                    <a:pt x="467" y="14344"/>
                    <a:pt x="751" y="14104"/>
                  </a:cubicBezTo>
                  <a:cubicBezTo>
                    <a:pt x="904" y="13973"/>
                    <a:pt x="1131" y="13837"/>
                    <a:pt x="1194" y="13837"/>
                  </a:cubicBezTo>
                  <a:cubicBezTo>
                    <a:pt x="1229" y="13837"/>
                    <a:pt x="1322" y="13805"/>
                    <a:pt x="1399" y="13766"/>
                  </a:cubicBezTo>
                  <a:cubicBezTo>
                    <a:pt x="1477" y="13727"/>
                    <a:pt x="1573" y="13686"/>
                    <a:pt x="1611" y="13676"/>
                  </a:cubicBezTo>
                  <a:cubicBezTo>
                    <a:pt x="2042" y="13562"/>
                    <a:pt x="2396" y="13508"/>
                    <a:pt x="2931" y="13473"/>
                  </a:cubicBezTo>
                  <a:cubicBezTo>
                    <a:pt x="3281" y="13450"/>
                    <a:pt x="3737" y="13420"/>
                    <a:pt x="3945" y="13406"/>
                  </a:cubicBezTo>
                  <a:cubicBezTo>
                    <a:pt x="4333" y="13380"/>
                    <a:pt x="4485" y="13323"/>
                    <a:pt x="4395" y="13238"/>
                  </a:cubicBezTo>
                  <a:cubicBezTo>
                    <a:pt x="4332" y="13178"/>
                    <a:pt x="4331" y="12998"/>
                    <a:pt x="4393" y="12962"/>
                  </a:cubicBezTo>
                  <a:cubicBezTo>
                    <a:pt x="4419" y="12947"/>
                    <a:pt x="4440" y="12894"/>
                    <a:pt x="4440" y="12846"/>
                  </a:cubicBezTo>
                  <a:cubicBezTo>
                    <a:pt x="4440" y="12797"/>
                    <a:pt x="4472" y="12745"/>
                    <a:pt x="4510" y="12731"/>
                  </a:cubicBezTo>
                  <a:cubicBezTo>
                    <a:pt x="4549" y="12717"/>
                    <a:pt x="4581" y="12678"/>
                    <a:pt x="4581" y="12645"/>
                  </a:cubicBezTo>
                  <a:cubicBezTo>
                    <a:pt x="4581" y="12612"/>
                    <a:pt x="4634" y="12534"/>
                    <a:pt x="4699" y="12472"/>
                  </a:cubicBezTo>
                  <a:cubicBezTo>
                    <a:pt x="4764" y="12410"/>
                    <a:pt x="4817" y="12339"/>
                    <a:pt x="4817" y="12313"/>
                  </a:cubicBezTo>
                  <a:cubicBezTo>
                    <a:pt x="4817" y="12287"/>
                    <a:pt x="4847" y="12266"/>
                    <a:pt x="4884" y="12266"/>
                  </a:cubicBezTo>
                  <a:cubicBezTo>
                    <a:pt x="4922" y="12266"/>
                    <a:pt x="4965" y="12226"/>
                    <a:pt x="4982" y="12176"/>
                  </a:cubicBezTo>
                  <a:cubicBezTo>
                    <a:pt x="4998" y="12127"/>
                    <a:pt x="5032" y="12086"/>
                    <a:pt x="5056" y="12086"/>
                  </a:cubicBezTo>
                  <a:cubicBezTo>
                    <a:pt x="5080" y="12086"/>
                    <a:pt x="5100" y="12047"/>
                    <a:pt x="5100" y="11999"/>
                  </a:cubicBezTo>
                  <a:cubicBezTo>
                    <a:pt x="5100" y="11951"/>
                    <a:pt x="5121" y="11900"/>
                    <a:pt x="5147" y="11884"/>
                  </a:cubicBezTo>
                  <a:cubicBezTo>
                    <a:pt x="5173" y="11869"/>
                    <a:pt x="5194" y="11818"/>
                    <a:pt x="5194" y="11770"/>
                  </a:cubicBezTo>
                  <a:cubicBezTo>
                    <a:pt x="5194" y="11694"/>
                    <a:pt x="5300" y="11539"/>
                    <a:pt x="5610" y="11159"/>
                  </a:cubicBezTo>
                  <a:cubicBezTo>
                    <a:pt x="5653" y="11106"/>
                    <a:pt x="5818" y="10964"/>
                    <a:pt x="5977" y="10843"/>
                  </a:cubicBezTo>
                  <a:cubicBezTo>
                    <a:pt x="6232" y="10649"/>
                    <a:pt x="6389" y="10567"/>
                    <a:pt x="6786" y="10421"/>
                  </a:cubicBezTo>
                  <a:cubicBezTo>
                    <a:pt x="6937" y="10365"/>
                    <a:pt x="6966" y="10257"/>
                    <a:pt x="6871" y="10105"/>
                  </a:cubicBezTo>
                  <a:cubicBezTo>
                    <a:pt x="6711" y="9847"/>
                    <a:pt x="6799" y="9033"/>
                    <a:pt x="6986" y="9033"/>
                  </a:cubicBezTo>
                  <a:cubicBezTo>
                    <a:pt x="7012" y="9033"/>
                    <a:pt x="7032" y="9003"/>
                    <a:pt x="7032" y="8966"/>
                  </a:cubicBezTo>
                  <a:cubicBezTo>
                    <a:pt x="7032" y="8929"/>
                    <a:pt x="7063" y="8899"/>
                    <a:pt x="7100" y="8899"/>
                  </a:cubicBezTo>
                  <a:cubicBezTo>
                    <a:pt x="7137" y="8899"/>
                    <a:pt x="7181" y="8859"/>
                    <a:pt x="7197" y="8811"/>
                  </a:cubicBezTo>
                  <a:cubicBezTo>
                    <a:pt x="7213" y="8763"/>
                    <a:pt x="7267" y="8711"/>
                    <a:pt x="7318" y="8696"/>
                  </a:cubicBezTo>
                  <a:cubicBezTo>
                    <a:pt x="7433" y="8661"/>
                    <a:pt x="7433" y="8653"/>
                    <a:pt x="7293" y="8382"/>
                  </a:cubicBezTo>
                  <a:cubicBezTo>
                    <a:pt x="7229" y="8259"/>
                    <a:pt x="7176" y="8113"/>
                    <a:pt x="7175" y="8059"/>
                  </a:cubicBezTo>
                  <a:cubicBezTo>
                    <a:pt x="7175" y="8005"/>
                    <a:pt x="7154" y="7949"/>
                    <a:pt x="7130" y="7935"/>
                  </a:cubicBezTo>
                  <a:cubicBezTo>
                    <a:pt x="7026" y="7874"/>
                    <a:pt x="6938" y="7610"/>
                    <a:pt x="6936" y="7354"/>
                  </a:cubicBezTo>
                  <a:cubicBezTo>
                    <a:pt x="6936" y="7202"/>
                    <a:pt x="6905" y="7030"/>
                    <a:pt x="6867" y="6968"/>
                  </a:cubicBezTo>
                  <a:cubicBezTo>
                    <a:pt x="6780" y="6822"/>
                    <a:pt x="6779" y="6592"/>
                    <a:pt x="6866" y="6431"/>
                  </a:cubicBezTo>
                  <a:cubicBezTo>
                    <a:pt x="6928" y="6318"/>
                    <a:pt x="6927" y="6288"/>
                    <a:pt x="6862" y="6164"/>
                  </a:cubicBezTo>
                  <a:cubicBezTo>
                    <a:pt x="6769" y="5985"/>
                    <a:pt x="6783" y="4899"/>
                    <a:pt x="6879" y="4869"/>
                  </a:cubicBezTo>
                  <a:cubicBezTo>
                    <a:pt x="6912" y="4859"/>
                    <a:pt x="6938" y="4801"/>
                    <a:pt x="6938" y="4742"/>
                  </a:cubicBezTo>
                  <a:cubicBezTo>
                    <a:pt x="6938" y="4682"/>
                    <a:pt x="6959" y="4633"/>
                    <a:pt x="6985" y="4633"/>
                  </a:cubicBezTo>
                  <a:cubicBezTo>
                    <a:pt x="7011" y="4633"/>
                    <a:pt x="7032" y="4593"/>
                    <a:pt x="7032" y="4544"/>
                  </a:cubicBezTo>
                  <a:cubicBezTo>
                    <a:pt x="7032" y="4496"/>
                    <a:pt x="7117" y="4349"/>
                    <a:pt x="7221" y="4219"/>
                  </a:cubicBezTo>
                  <a:cubicBezTo>
                    <a:pt x="7324" y="4089"/>
                    <a:pt x="7409" y="3949"/>
                    <a:pt x="7409" y="3908"/>
                  </a:cubicBezTo>
                  <a:cubicBezTo>
                    <a:pt x="7409" y="3868"/>
                    <a:pt x="7441" y="3823"/>
                    <a:pt x="7480" y="3809"/>
                  </a:cubicBezTo>
                  <a:cubicBezTo>
                    <a:pt x="7519" y="3795"/>
                    <a:pt x="7551" y="3753"/>
                    <a:pt x="7551" y="3717"/>
                  </a:cubicBezTo>
                  <a:cubicBezTo>
                    <a:pt x="7551" y="3642"/>
                    <a:pt x="7735" y="3325"/>
                    <a:pt x="7804" y="3279"/>
                  </a:cubicBezTo>
                  <a:cubicBezTo>
                    <a:pt x="7829" y="3263"/>
                    <a:pt x="7925" y="3118"/>
                    <a:pt x="8018" y="2957"/>
                  </a:cubicBezTo>
                  <a:cubicBezTo>
                    <a:pt x="8162" y="2708"/>
                    <a:pt x="8705" y="2076"/>
                    <a:pt x="8910" y="1920"/>
                  </a:cubicBezTo>
                  <a:cubicBezTo>
                    <a:pt x="8944" y="1893"/>
                    <a:pt x="9007" y="1836"/>
                    <a:pt x="9051" y="1791"/>
                  </a:cubicBezTo>
                  <a:cubicBezTo>
                    <a:pt x="9094" y="1747"/>
                    <a:pt x="9236" y="1646"/>
                    <a:pt x="9366" y="1568"/>
                  </a:cubicBezTo>
                  <a:cubicBezTo>
                    <a:pt x="9495" y="1489"/>
                    <a:pt x="9609" y="1409"/>
                    <a:pt x="9617" y="1390"/>
                  </a:cubicBezTo>
                  <a:cubicBezTo>
                    <a:pt x="9626" y="1371"/>
                    <a:pt x="9653" y="1356"/>
                    <a:pt x="9678" y="1356"/>
                  </a:cubicBezTo>
                  <a:cubicBezTo>
                    <a:pt x="9702" y="1356"/>
                    <a:pt x="9867" y="1278"/>
                    <a:pt x="10044" y="1182"/>
                  </a:cubicBezTo>
                  <a:cubicBezTo>
                    <a:pt x="10221" y="1087"/>
                    <a:pt x="10474" y="984"/>
                    <a:pt x="10608" y="953"/>
                  </a:cubicBezTo>
                  <a:cubicBezTo>
                    <a:pt x="10742" y="923"/>
                    <a:pt x="10863" y="880"/>
                    <a:pt x="10877" y="857"/>
                  </a:cubicBezTo>
                  <a:cubicBezTo>
                    <a:pt x="10892" y="835"/>
                    <a:pt x="10939" y="817"/>
                    <a:pt x="10983" y="817"/>
                  </a:cubicBezTo>
                  <a:cubicBezTo>
                    <a:pt x="11027" y="817"/>
                    <a:pt x="11116" y="790"/>
                    <a:pt x="11181" y="757"/>
                  </a:cubicBezTo>
                  <a:cubicBezTo>
                    <a:pt x="11245" y="724"/>
                    <a:pt x="11484" y="603"/>
                    <a:pt x="11711" y="488"/>
                  </a:cubicBezTo>
                  <a:cubicBezTo>
                    <a:pt x="11938" y="373"/>
                    <a:pt x="12153" y="278"/>
                    <a:pt x="12187" y="278"/>
                  </a:cubicBezTo>
                  <a:cubicBezTo>
                    <a:pt x="12222" y="278"/>
                    <a:pt x="12313" y="248"/>
                    <a:pt x="12390" y="212"/>
                  </a:cubicBezTo>
                  <a:cubicBezTo>
                    <a:pt x="12466" y="176"/>
                    <a:pt x="12613" y="134"/>
                    <a:pt x="12715" y="120"/>
                  </a:cubicBezTo>
                  <a:cubicBezTo>
                    <a:pt x="12817" y="105"/>
                    <a:pt x="13029" y="72"/>
                    <a:pt x="13184" y="45"/>
                  </a:cubicBezTo>
                  <a:cubicBezTo>
                    <a:pt x="13535" y="-15"/>
                    <a:pt x="13642" y="-15"/>
                    <a:pt x="13938" y="44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sp>
        <p:nvSpPr>
          <p:cNvPr id="279" name="Future Me"/>
          <p:cNvSpPr txBox="1"/>
          <p:nvPr/>
        </p:nvSpPr>
        <p:spPr>
          <a:xfrm>
            <a:off x="16614706" y="7487271"/>
            <a:ext cx="3400083" cy="944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700">
                <a:solidFill>
                  <a:srgbClr val="E7A936"/>
                </a:solidFill>
              </a:defRPr>
            </a:lvl1pPr>
          </a:lstStyle>
          <a:p>
            <a:r>
              <a:rPr dirty="0"/>
              <a:t>Future Me</a:t>
            </a:r>
          </a:p>
        </p:txBody>
      </p:sp>
      <p:sp>
        <p:nvSpPr>
          <p:cNvPr id="280" name="Now"/>
          <p:cNvSpPr txBox="1"/>
          <p:nvPr/>
        </p:nvSpPr>
        <p:spPr>
          <a:xfrm>
            <a:off x="3398244" y="5409053"/>
            <a:ext cx="1511642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457200">
              <a:lnSpc>
                <a:spcPct val="120000"/>
              </a:lnSpc>
              <a:spcBef>
                <a:spcPts val="1000"/>
              </a:spcBef>
              <a:defRPr sz="5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Now</a:t>
            </a:r>
          </a:p>
        </p:txBody>
      </p:sp>
      <p:sp>
        <p:nvSpPr>
          <p:cNvPr id="281" name="Later"/>
          <p:cNvSpPr txBox="1"/>
          <p:nvPr/>
        </p:nvSpPr>
        <p:spPr>
          <a:xfrm>
            <a:off x="20138247" y="5476969"/>
            <a:ext cx="1706390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457200">
              <a:lnSpc>
                <a:spcPct val="120000"/>
              </a:lnSpc>
              <a:spcBef>
                <a:spcPts val="1000"/>
              </a:spcBef>
              <a:defRPr sz="5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Later</a:t>
            </a:r>
          </a:p>
        </p:txBody>
      </p:sp>
      <p:sp>
        <p:nvSpPr>
          <p:cNvPr id="282" name="Sometimes giving up something small now creates something better later."/>
          <p:cNvSpPr txBox="1"/>
          <p:nvPr/>
        </p:nvSpPr>
        <p:spPr>
          <a:xfrm>
            <a:off x="2383575" y="12145533"/>
            <a:ext cx="20214032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7A936"/>
                </a:solidFill>
              </a:defRPr>
            </a:lvl1pPr>
          </a:lstStyle>
          <a:p>
            <a:r>
              <a:rPr dirty="0"/>
              <a:t>Sometimes giving up something small now creates something better later.</a:t>
            </a:r>
          </a:p>
        </p:txBody>
      </p:sp>
      <p:sp>
        <p:nvSpPr>
          <p:cNvPr id="283" name="Line"/>
          <p:cNvSpPr/>
          <p:nvPr/>
        </p:nvSpPr>
        <p:spPr>
          <a:xfrm>
            <a:off x="10444384" y="9138939"/>
            <a:ext cx="6369252" cy="1"/>
          </a:xfrm>
          <a:prstGeom prst="line">
            <a:avLst/>
          </a:prstGeom>
          <a:ln w="50800">
            <a:solidFill>
              <a:srgbClr val="D5D5D5">
                <a:alpha val="55368"/>
              </a:srgbClr>
            </a:solidFill>
            <a:prstDash val="sysDot"/>
            <a:miter lim="400000"/>
            <a:tailEnd type="arrow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84" name="Line"/>
          <p:cNvSpPr/>
          <p:nvPr/>
        </p:nvSpPr>
        <p:spPr>
          <a:xfrm>
            <a:off x="9847764" y="10125450"/>
            <a:ext cx="6965872" cy="1"/>
          </a:xfrm>
          <a:prstGeom prst="line">
            <a:avLst/>
          </a:prstGeom>
          <a:ln w="50800">
            <a:solidFill>
              <a:srgbClr val="D5D5D5">
                <a:alpha val="55368"/>
              </a:srgbClr>
            </a:solidFill>
            <a:prstDash val="sysDot"/>
            <a:miter lim="400000"/>
            <a:tailEnd type="arrow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85" name="Line"/>
          <p:cNvSpPr/>
          <p:nvPr/>
        </p:nvSpPr>
        <p:spPr>
          <a:xfrm>
            <a:off x="9847764" y="11199721"/>
            <a:ext cx="6965872" cy="1"/>
          </a:xfrm>
          <a:prstGeom prst="line">
            <a:avLst/>
          </a:prstGeom>
          <a:ln w="50800">
            <a:solidFill>
              <a:srgbClr val="D5D5D5">
                <a:alpha val="55368"/>
              </a:srgbClr>
            </a:solidFill>
            <a:prstDash val="sysDot"/>
            <a:miter lim="400000"/>
            <a:tailEnd type="arrow"/>
          </a:ln>
        </p:spPr>
        <p:txBody>
          <a:bodyPr lIns="50800" tIns="50800" rIns="50800" bIns="50800" anchor="ctr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7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" grpId="0" animBg="1"/>
      <p:bldP spid="272" grpId="0" animBg="1"/>
      <p:bldP spid="273" grpId="0" uiExpand="1" build="allAtOnce" animBg="1"/>
      <p:bldP spid="279" grpId="0" animBg="1"/>
      <p:bldP spid="282" grpId="0" animBg="1"/>
      <p:bldP spid="283" grpId="0" animBg="1"/>
      <p:bldP spid="284" grpId="0" animBg="1"/>
      <p:bldP spid="28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mall Choices Compound"/>
          <p:cNvSpPr txBox="1"/>
          <p:nvPr/>
        </p:nvSpPr>
        <p:spPr>
          <a:xfrm>
            <a:off x="1786393" y="1237698"/>
            <a:ext cx="7211692" cy="2536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defTabSz="457200">
              <a:lnSpc>
                <a:spcPct val="100000"/>
              </a:lnSpc>
              <a:spcBef>
                <a:spcPts val="1000"/>
              </a:spcBef>
              <a:defRPr sz="8200">
                <a:solidFill>
                  <a:srgbClr val="E7A936"/>
                </a:solidFill>
              </a:defRPr>
            </a:pPr>
            <a:r>
              <a:t>Small Choices Compound</a:t>
            </a:r>
          </a:p>
        </p:txBody>
      </p:sp>
      <p:sp>
        <p:nvSpPr>
          <p:cNvPr id="288" name="10 minutes reading today looks trivial.…"/>
          <p:cNvSpPr txBox="1"/>
          <p:nvPr/>
        </p:nvSpPr>
        <p:spPr>
          <a:xfrm>
            <a:off x="3446538" y="7671800"/>
            <a:ext cx="6428714" cy="3658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09600" indent="-609600">
              <a:lnSpc>
                <a:spcPct val="120000"/>
              </a:lnSpc>
              <a:spcBef>
                <a:spcPts val="2000"/>
              </a:spcBef>
              <a:buSzPct val="123000"/>
              <a:buChar char="•"/>
              <a:defRPr>
                <a:solidFill>
                  <a:srgbClr val="FFFFFF"/>
                </a:solidFill>
              </a:defRPr>
            </a:pPr>
            <a:r>
              <a:t>10 minutes reading today looks trivial.</a:t>
            </a:r>
          </a:p>
          <a:p>
            <a:pPr marL="609600" indent="-609600">
              <a:lnSpc>
                <a:spcPct val="120000"/>
              </a:lnSpc>
              <a:spcBef>
                <a:spcPts val="2000"/>
              </a:spcBef>
              <a:buSzPct val="123000"/>
              <a:buChar char="•"/>
              <a:defRPr>
                <a:solidFill>
                  <a:srgbClr val="FFFFFF"/>
                </a:solidFill>
              </a:defRPr>
            </a:pPr>
            <a:r>
              <a:t>One healthy meal is insignificant.</a:t>
            </a:r>
          </a:p>
        </p:txBody>
      </p:sp>
      <p:grpSp>
        <p:nvGrpSpPr>
          <p:cNvPr id="292" name="Group"/>
          <p:cNvGrpSpPr/>
          <p:nvPr/>
        </p:nvGrpSpPr>
        <p:grpSpPr>
          <a:xfrm>
            <a:off x="5184806" y="762035"/>
            <a:ext cx="14611571" cy="6284728"/>
            <a:chOff x="0" y="0"/>
            <a:chExt cx="14611569" cy="6284727"/>
          </a:xfrm>
        </p:grpSpPr>
        <p:pic>
          <p:nvPicPr>
            <p:cNvPr id="289" name="pasted-movie.png" descr="pasted-movie.png"/>
            <p:cNvPicPr>
              <a:picLocks noChangeAspect="1"/>
            </p:cNvPicPr>
            <p:nvPr/>
          </p:nvPicPr>
          <p:blipFill>
            <a:blip r:embed="rId2"/>
            <a:srcRect l="3090" t="51600" r="71997" b="19198"/>
            <a:stretch>
              <a:fillRect/>
            </a:stretch>
          </p:blipFill>
          <p:spPr>
            <a:xfrm>
              <a:off x="-1" y="3968685"/>
              <a:ext cx="3510825" cy="2316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544" extrusionOk="0">
                  <a:moveTo>
                    <a:pt x="13743" y="549"/>
                  </a:moveTo>
                  <a:cubicBezTo>
                    <a:pt x="13743" y="692"/>
                    <a:pt x="13448" y="1131"/>
                    <a:pt x="13351" y="1131"/>
                  </a:cubicBezTo>
                  <a:cubicBezTo>
                    <a:pt x="13330" y="1131"/>
                    <a:pt x="13261" y="1208"/>
                    <a:pt x="13199" y="1303"/>
                  </a:cubicBezTo>
                  <a:cubicBezTo>
                    <a:pt x="13136" y="1397"/>
                    <a:pt x="13063" y="1475"/>
                    <a:pt x="13035" y="1475"/>
                  </a:cubicBezTo>
                  <a:cubicBezTo>
                    <a:pt x="12945" y="1475"/>
                    <a:pt x="12446" y="2274"/>
                    <a:pt x="12446" y="2420"/>
                  </a:cubicBezTo>
                  <a:cubicBezTo>
                    <a:pt x="12446" y="2499"/>
                    <a:pt x="12405" y="2587"/>
                    <a:pt x="12355" y="2616"/>
                  </a:cubicBezTo>
                  <a:cubicBezTo>
                    <a:pt x="12305" y="2645"/>
                    <a:pt x="12249" y="2754"/>
                    <a:pt x="12231" y="2859"/>
                  </a:cubicBezTo>
                  <a:cubicBezTo>
                    <a:pt x="12207" y="2997"/>
                    <a:pt x="12232" y="3049"/>
                    <a:pt x="12322" y="3049"/>
                  </a:cubicBezTo>
                  <a:cubicBezTo>
                    <a:pt x="12390" y="3049"/>
                    <a:pt x="12446" y="3093"/>
                    <a:pt x="12446" y="3147"/>
                  </a:cubicBezTo>
                  <a:cubicBezTo>
                    <a:pt x="12446" y="3201"/>
                    <a:pt x="12490" y="3246"/>
                    <a:pt x="12544" y="3246"/>
                  </a:cubicBezTo>
                  <a:cubicBezTo>
                    <a:pt x="12598" y="3246"/>
                    <a:pt x="12693" y="3290"/>
                    <a:pt x="12755" y="3344"/>
                  </a:cubicBezTo>
                  <a:cubicBezTo>
                    <a:pt x="12817" y="3398"/>
                    <a:pt x="13057" y="3569"/>
                    <a:pt x="13289" y="3724"/>
                  </a:cubicBezTo>
                  <a:cubicBezTo>
                    <a:pt x="13754" y="4034"/>
                    <a:pt x="14017" y="4381"/>
                    <a:pt x="14179" y="4898"/>
                  </a:cubicBezTo>
                  <a:cubicBezTo>
                    <a:pt x="14257" y="5149"/>
                    <a:pt x="14373" y="5298"/>
                    <a:pt x="14615" y="5462"/>
                  </a:cubicBezTo>
                  <a:cubicBezTo>
                    <a:pt x="14796" y="5584"/>
                    <a:pt x="15031" y="5799"/>
                    <a:pt x="15138" y="5940"/>
                  </a:cubicBezTo>
                  <a:cubicBezTo>
                    <a:pt x="15245" y="6081"/>
                    <a:pt x="15364" y="6196"/>
                    <a:pt x="15401" y="6196"/>
                  </a:cubicBezTo>
                  <a:cubicBezTo>
                    <a:pt x="15503" y="6197"/>
                    <a:pt x="16064" y="7052"/>
                    <a:pt x="16112" y="7279"/>
                  </a:cubicBezTo>
                  <a:cubicBezTo>
                    <a:pt x="16134" y="7387"/>
                    <a:pt x="16180" y="7475"/>
                    <a:pt x="16213" y="7475"/>
                  </a:cubicBezTo>
                  <a:cubicBezTo>
                    <a:pt x="16249" y="7475"/>
                    <a:pt x="16274" y="8756"/>
                    <a:pt x="16274" y="10660"/>
                  </a:cubicBezTo>
                  <a:lnTo>
                    <a:pt x="16274" y="13844"/>
                  </a:lnTo>
                  <a:lnTo>
                    <a:pt x="16582" y="13905"/>
                  </a:lnTo>
                  <a:cubicBezTo>
                    <a:pt x="16751" y="13939"/>
                    <a:pt x="17073" y="14011"/>
                    <a:pt x="17296" y="14065"/>
                  </a:cubicBezTo>
                  <a:cubicBezTo>
                    <a:pt x="17519" y="14120"/>
                    <a:pt x="17869" y="14205"/>
                    <a:pt x="18074" y="14254"/>
                  </a:cubicBezTo>
                  <a:cubicBezTo>
                    <a:pt x="18704" y="14404"/>
                    <a:pt x="19655" y="14837"/>
                    <a:pt x="20279" y="15258"/>
                  </a:cubicBezTo>
                  <a:cubicBezTo>
                    <a:pt x="20431" y="15360"/>
                    <a:pt x="20598" y="15443"/>
                    <a:pt x="20652" y="15443"/>
                  </a:cubicBezTo>
                  <a:cubicBezTo>
                    <a:pt x="20705" y="15443"/>
                    <a:pt x="20786" y="15532"/>
                    <a:pt x="20830" y="15640"/>
                  </a:cubicBezTo>
                  <a:cubicBezTo>
                    <a:pt x="20875" y="15748"/>
                    <a:pt x="20943" y="15837"/>
                    <a:pt x="20981" y="15837"/>
                  </a:cubicBezTo>
                  <a:cubicBezTo>
                    <a:pt x="21057" y="15837"/>
                    <a:pt x="21334" y="16365"/>
                    <a:pt x="21334" y="16509"/>
                  </a:cubicBezTo>
                  <a:cubicBezTo>
                    <a:pt x="21334" y="16559"/>
                    <a:pt x="21378" y="16655"/>
                    <a:pt x="21432" y="16722"/>
                  </a:cubicBezTo>
                  <a:cubicBezTo>
                    <a:pt x="21490" y="16796"/>
                    <a:pt x="21529" y="17011"/>
                    <a:pt x="21529" y="17263"/>
                  </a:cubicBezTo>
                  <a:cubicBezTo>
                    <a:pt x="21529" y="17515"/>
                    <a:pt x="21490" y="17731"/>
                    <a:pt x="21432" y="17804"/>
                  </a:cubicBezTo>
                  <a:cubicBezTo>
                    <a:pt x="21378" y="17872"/>
                    <a:pt x="21334" y="17984"/>
                    <a:pt x="21334" y="18055"/>
                  </a:cubicBezTo>
                  <a:cubicBezTo>
                    <a:pt x="21334" y="18194"/>
                    <a:pt x="20811" y="18913"/>
                    <a:pt x="20763" y="18840"/>
                  </a:cubicBezTo>
                  <a:cubicBezTo>
                    <a:pt x="20747" y="18815"/>
                    <a:pt x="20681" y="18895"/>
                    <a:pt x="20618" y="19017"/>
                  </a:cubicBezTo>
                  <a:cubicBezTo>
                    <a:pt x="20511" y="19222"/>
                    <a:pt x="20321" y="19384"/>
                    <a:pt x="19615" y="19868"/>
                  </a:cubicBezTo>
                  <a:cubicBezTo>
                    <a:pt x="19348" y="20052"/>
                    <a:pt x="19017" y="20209"/>
                    <a:pt x="18285" y="20501"/>
                  </a:cubicBezTo>
                  <a:cubicBezTo>
                    <a:pt x="18053" y="20593"/>
                    <a:pt x="17790" y="20702"/>
                    <a:pt x="17701" y="20742"/>
                  </a:cubicBezTo>
                  <a:cubicBezTo>
                    <a:pt x="17612" y="20783"/>
                    <a:pt x="17379" y="20828"/>
                    <a:pt x="17184" y="20843"/>
                  </a:cubicBezTo>
                  <a:cubicBezTo>
                    <a:pt x="16988" y="20858"/>
                    <a:pt x="16783" y="20907"/>
                    <a:pt x="16728" y="20952"/>
                  </a:cubicBezTo>
                  <a:cubicBezTo>
                    <a:pt x="16459" y="21170"/>
                    <a:pt x="15800" y="21260"/>
                    <a:pt x="15353" y="21139"/>
                  </a:cubicBezTo>
                  <a:cubicBezTo>
                    <a:pt x="14996" y="21042"/>
                    <a:pt x="14801" y="21042"/>
                    <a:pt x="14405" y="21139"/>
                  </a:cubicBezTo>
                  <a:cubicBezTo>
                    <a:pt x="14130" y="21206"/>
                    <a:pt x="13549" y="21270"/>
                    <a:pt x="13113" y="21281"/>
                  </a:cubicBezTo>
                  <a:cubicBezTo>
                    <a:pt x="12588" y="21294"/>
                    <a:pt x="12293" y="21342"/>
                    <a:pt x="12240" y="21422"/>
                  </a:cubicBezTo>
                  <a:cubicBezTo>
                    <a:pt x="12124" y="21597"/>
                    <a:pt x="11156" y="21578"/>
                    <a:pt x="10866" y="21395"/>
                  </a:cubicBezTo>
                  <a:cubicBezTo>
                    <a:pt x="10689" y="21283"/>
                    <a:pt x="10361" y="21247"/>
                    <a:pt x="9504" y="21247"/>
                  </a:cubicBezTo>
                  <a:cubicBezTo>
                    <a:pt x="8666" y="21247"/>
                    <a:pt x="8304" y="21285"/>
                    <a:pt x="8099" y="21395"/>
                  </a:cubicBezTo>
                  <a:cubicBezTo>
                    <a:pt x="7790" y="21560"/>
                    <a:pt x="5779" y="21599"/>
                    <a:pt x="5527" y="21445"/>
                  </a:cubicBezTo>
                  <a:cubicBezTo>
                    <a:pt x="5450" y="21398"/>
                    <a:pt x="5119" y="21289"/>
                    <a:pt x="4791" y="21203"/>
                  </a:cubicBezTo>
                  <a:cubicBezTo>
                    <a:pt x="4462" y="21118"/>
                    <a:pt x="4141" y="21005"/>
                    <a:pt x="4077" y="20953"/>
                  </a:cubicBezTo>
                  <a:cubicBezTo>
                    <a:pt x="4014" y="20901"/>
                    <a:pt x="3838" y="20835"/>
                    <a:pt x="3688" y="20807"/>
                  </a:cubicBezTo>
                  <a:cubicBezTo>
                    <a:pt x="3362" y="20745"/>
                    <a:pt x="2504" y="20392"/>
                    <a:pt x="2217" y="20202"/>
                  </a:cubicBezTo>
                  <a:cubicBezTo>
                    <a:pt x="2105" y="20128"/>
                    <a:pt x="1982" y="20067"/>
                    <a:pt x="1944" y="20067"/>
                  </a:cubicBezTo>
                  <a:cubicBezTo>
                    <a:pt x="1815" y="20067"/>
                    <a:pt x="1081" y="19457"/>
                    <a:pt x="867" y="19171"/>
                  </a:cubicBezTo>
                  <a:cubicBezTo>
                    <a:pt x="749" y="19014"/>
                    <a:pt x="634" y="18886"/>
                    <a:pt x="610" y="18886"/>
                  </a:cubicBezTo>
                  <a:cubicBezTo>
                    <a:pt x="549" y="18886"/>
                    <a:pt x="342" y="18568"/>
                    <a:pt x="291" y="18395"/>
                  </a:cubicBezTo>
                  <a:cubicBezTo>
                    <a:pt x="267" y="18313"/>
                    <a:pt x="191" y="18114"/>
                    <a:pt x="123" y="17952"/>
                  </a:cubicBezTo>
                  <a:cubicBezTo>
                    <a:pt x="-71" y="17492"/>
                    <a:pt x="-41" y="17158"/>
                    <a:pt x="248" y="16574"/>
                  </a:cubicBezTo>
                  <a:cubicBezTo>
                    <a:pt x="548" y="15969"/>
                    <a:pt x="1818" y="15027"/>
                    <a:pt x="2772" y="14703"/>
                  </a:cubicBezTo>
                  <a:cubicBezTo>
                    <a:pt x="2829" y="14683"/>
                    <a:pt x="2975" y="14622"/>
                    <a:pt x="3096" y="14566"/>
                  </a:cubicBezTo>
                  <a:cubicBezTo>
                    <a:pt x="3217" y="14511"/>
                    <a:pt x="3338" y="14486"/>
                    <a:pt x="3365" y="14511"/>
                  </a:cubicBezTo>
                  <a:cubicBezTo>
                    <a:pt x="3392" y="14536"/>
                    <a:pt x="3497" y="14491"/>
                    <a:pt x="3599" y="14411"/>
                  </a:cubicBezTo>
                  <a:cubicBezTo>
                    <a:pt x="3701" y="14330"/>
                    <a:pt x="3844" y="14264"/>
                    <a:pt x="3918" y="14264"/>
                  </a:cubicBezTo>
                  <a:cubicBezTo>
                    <a:pt x="4048" y="14263"/>
                    <a:pt x="4051" y="14225"/>
                    <a:pt x="4024" y="12858"/>
                  </a:cubicBezTo>
                  <a:lnTo>
                    <a:pt x="3996" y="11453"/>
                  </a:lnTo>
                  <a:lnTo>
                    <a:pt x="4172" y="11137"/>
                  </a:lnTo>
                  <a:cubicBezTo>
                    <a:pt x="4268" y="10962"/>
                    <a:pt x="4382" y="10820"/>
                    <a:pt x="4425" y="10820"/>
                  </a:cubicBezTo>
                  <a:cubicBezTo>
                    <a:pt x="4467" y="10820"/>
                    <a:pt x="4603" y="10675"/>
                    <a:pt x="4727" y="10499"/>
                  </a:cubicBezTo>
                  <a:cubicBezTo>
                    <a:pt x="4851" y="10322"/>
                    <a:pt x="5040" y="10112"/>
                    <a:pt x="5147" y="10031"/>
                  </a:cubicBezTo>
                  <a:cubicBezTo>
                    <a:pt x="5357" y="9874"/>
                    <a:pt x="5374" y="9857"/>
                    <a:pt x="5666" y="9509"/>
                  </a:cubicBezTo>
                  <a:cubicBezTo>
                    <a:pt x="5773" y="9382"/>
                    <a:pt x="6006" y="9153"/>
                    <a:pt x="6185" y="9000"/>
                  </a:cubicBezTo>
                  <a:cubicBezTo>
                    <a:pt x="6363" y="8848"/>
                    <a:pt x="6538" y="8673"/>
                    <a:pt x="6574" y="8611"/>
                  </a:cubicBezTo>
                  <a:cubicBezTo>
                    <a:pt x="6667" y="8450"/>
                    <a:pt x="7407" y="7783"/>
                    <a:pt x="7471" y="7803"/>
                  </a:cubicBezTo>
                  <a:cubicBezTo>
                    <a:pt x="7500" y="7812"/>
                    <a:pt x="7553" y="7741"/>
                    <a:pt x="7589" y="7645"/>
                  </a:cubicBezTo>
                  <a:cubicBezTo>
                    <a:pt x="7624" y="7548"/>
                    <a:pt x="7769" y="7359"/>
                    <a:pt x="7911" y="7223"/>
                  </a:cubicBezTo>
                  <a:cubicBezTo>
                    <a:pt x="8053" y="7087"/>
                    <a:pt x="8195" y="6872"/>
                    <a:pt x="8227" y="6744"/>
                  </a:cubicBezTo>
                  <a:cubicBezTo>
                    <a:pt x="8259" y="6616"/>
                    <a:pt x="8316" y="6482"/>
                    <a:pt x="8354" y="6446"/>
                  </a:cubicBezTo>
                  <a:cubicBezTo>
                    <a:pt x="8392" y="6411"/>
                    <a:pt x="8423" y="6240"/>
                    <a:pt x="8423" y="6067"/>
                  </a:cubicBezTo>
                  <a:cubicBezTo>
                    <a:pt x="8423" y="5819"/>
                    <a:pt x="8502" y="5626"/>
                    <a:pt x="8796" y="5155"/>
                  </a:cubicBezTo>
                  <a:cubicBezTo>
                    <a:pt x="9002" y="4826"/>
                    <a:pt x="9264" y="4474"/>
                    <a:pt x="9380" y="4372"/>
                  </a:cubicBezTo>
                  <a:cubicBezTo>
                    <a:pt x="9496" y="4270"/>
                    <a:pt x="9591" y="4150"/>
                    <a:pt x="9591" y="4105"/>
                  </a:cubicBezTo>
                  <a:cubicBezTo>
                    <a:pt x="9591" y="3952"/>
                    <a:pt x="10193" y="3049"/>
                    <a:pt x="10297" y="3044"/>
                  </a:cubicBezTo>
                  <a:cubicBezTo>
                    <a:pt x="10355" y="3042"/>
                    <a:pt x="10519" y="2972"/>
                    <a:pt x="10662" y="2890"/>
                  </a:cubicBezTo>
                  <a:cubicBezTo>
                    <a:pt x="10804" y="2807"/>
                    <a:pt x="10957" y="2735"/>
                    <a:pt x="11001" y="2730"/>
                  </a:cubicBezTo>
                  <a:cubicBezTo>
                    <a:pt x="11045" y="2725"/>
                    <a:pt x="11112" y="2577"/>
                    <a:pt x="11150" y="2401"/>
                  </a:cubicBezTo>
                  <a:cubicBezTo>
                    <a:pt x="11188" y="2224"/>
                    <a:pt x="11426" y="1746"/>
                    <a:pt x="11678" y="1337"/>
                  </a:cubicBezTo>
                  <a:cubicBezTo>
                    <a:pt x="12170" y="539"/>
                    <a:pt x="12753" y="-1"/>
                    <a:pt x="13121" y="0"/>
                  </a:cubicBezTo>
                  <a:cubicBezTo>
                    <a:pt x="13367" y="0"/>
                    <a:pt x="13743" y="332"/>
                    <a:pt x="13743" y="549"/>
                  </a:cubicBezTo>
                  <a:close/>
                  <a:moveTo>
                    <a:pt x="14652" y="17973"/>
                  </a:moveTo>
                  <a:cubicBezTo>
                    <a:pt x="14563" y="18042"/>
                    <a:pt x="14329" y="18099"/>
                    <a:pt x="14133" y="18100"/>
                  </a:cubicBezTo>
                  <a:cubicBezTo>
                    <a:pt x="13936" y="18100"/>
                    <a:pt x="13586" y="18189"/>
                    <a:pt x="13354" y="18296"/>
                  </a:cubicBezTo>
                  <a:cubicBezTo>
                    <a:pt x="13122" y="18404"/>
                    <a:pt x="12771" y="18492"/>
                    <a:pt x="12573" y="18492"/>
                  </a:cubicBezTo>
                  <a:cubicBezTo>
                    <a:pt x="12375" y="18493"/>
                    <a:pt x="12045" y="18559"/>
                    <a:pt x="11840" y="18640"/>
                  </a:cubicBezTo>
                  <a:cubicBezTo>
                    <a:pt x="11609" y="18732"/>
                    <a:pt x="11171" y="18788"/>
                    <a:pt x="10695" y="18788"/>
                  </a:cubicBezTo>
                  <a:cubicBezTo>
                    <a:pt x="9983" y="18788"/>
                    <a:pt x="9782" y="18848"/>
                    <a:pt x="9900" y="19026"/>
                  </a:cubicBezTo>
                  <a:cubicBezTo>
                    <a:pt x="9925" y="19064"/>
                    <a:pt x="10209" y="19072"/>
                    <a:pt x="10531" y="19044"/>
                  </a:cubicBezTo>
                  <a:cubicBezTo>
                    <a:pt x="10852" y="19015"/>
                    <a:pt x="12006" y="18935"/>
                    <a:pt x="13095" y="18864"/>
                  </a:cubicBezTo>
                  <a:cubicBezTo>
                    <a:pt x="14183" y="18794"/>
                    <a:pt x="15103" y="18708"/>
                    <a:pt x="15138" y="18673"/>
                  </a:cubicBezTo>
                  <a:cubicBezTo>
                    <a:pt x="15174" y="18639"/>
                    <a:pt x="15364" y="18580"/>
                    <a:pt x="15560" y="18542"/>
                  </a:cubicBezTo>
                  <a:cubicBezTo>
                    <a:pt x="15756" y="18505"/>
                    <a:pt x="16019" y="18410"/>
                    <a:pt x="16144" y="18331"/>
                  </a:cubicBezTo>
                  <a:lnTo>
                    <a:pt x="16370" y="18188"/>
                  </a:lnTo>
                  <a:lnTo>
                    <a:pt x="16079" y="17989"/>
                  </a:lnTo>
                  <a:cubicBezTo>
                    <a:pt x="15745" y="17762"/>
                    <a:pt x="14936" y="17753"/>
                    <a:pt x="14652" y="17973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290" name="pasted-movie.png" descr="pasted-movie.png"/>
            <p:cNvPicPr>
              <a:picLocks noChangeAspect="1"/>
            </p:cNvPicPr>
            <p:nvPr/>
          </p:nvPicPr>
          <p:blipFill>
            <a:blip r:embed="rId2"/>
            <a:srcRect l="68318" t="49346" r="2102" b="19551"/>
            <a:stretch>
              <a:fillRect/>
            </a:stretch>
          </p:blipFill>
          <p:spPr>
            <a:xfrm>
              <a:off x="10692580" y="3693152"/>
              <a:ext cx="3918991" cy="231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5" extrusionOk="0">
                  <a:moveTo>
                    <a:pt x="17442" y="39"/>
                  </a:moveTo>
                  <a:cubicBezTo>
                    <a:pt x="17690" y="128"/>
                    <a:pt x="17762" y="244"/>
                    <a:pt x="17762" y="546"/>
                  </a:cubicBezTo>
                  <a:cubicBezTo>
                    <a:pt x="17762" y="687"/>
                    <a:pt x="17732" y="826"/>
                    <a:pt x="17694" y="856"/>
                  </a:cubicBezTo>
                  <a:cubicBezTo>
                    <a:pt x="17656" y="886"/>
                    <a:pt x="17527" y="1014"/>
                    <a:pt x="17406" y="1142"/>
                  </a:cubicBezTo>
                  <a:cubicBezTo>
                    <a:pt x="17285" y="1269"/>
                    <a:pt x="17137" y="1411"/>
                    <a:pt x="17077" y="1457"/>
                  </a:cubicBezTo>
                  <a:cubicBezTo>
                    <a:pt x="16964" y="1545"/>
                    <a:pt x="16832" y="1742"/>
                    <a:pt x="16633" y="2123"/>
                  </a:cubicBezTo>
                  <a:cubicBezTo>
                    <a:pt x="16486" y="2403"/>
                    <a:pt x="16324" y="2612"/>
                    <a:pt x="16224" y="2651"/>
                  </a:cubicBezTo>
                  <a:cubicBezTo>
                    <a:pt x="16180" y="2667"/>
                    <a:pt x="16106" y="2740"/>
                    <a:pt x="16059" y="2812"/>
                  </a:cubicBezTo>
                  <a:cubicBezTo>
                    <a:pt x="16011" y="2884"/>
                    <a:pt x="15947" y="2943"/>
                    <a:pt x="15917" y="2943"/>
                  </a:cubicBezTo>
                  <a:cubicBezTo>
                    <a:pt x="15861" y="2943"/>
                    <a:pt x="15515" y="3539"/>
                    <a:pt x="15515" y="3636"/>
                  </a:cubicBezTo>
                  <a:cubicBezTo>
                    <a:pt x="15515" y="3665"/>
                    <a:pt x="15461" y="3811"/>
                    <a:pt x="15395" y="3960"/>
                  </a:cubicBezTo>
                  <a:cubicBezTo>
                    <a:pt x="15258" y="4273"/>
                    <a:pt x="15280" y="4345"/>
                    <a:pt x="15528" y="4387"/>
                  </a:cubicBezTo>
                  <a:cubicBezTo>
                    <a:pt x="15706" y="4418"/>
                    <a:pt x="16293" y="4864"/>
                    <a:pt x="16328" y="4995"/>
                  </a:cubicBezTo>
                  <a:cubicBezTo>
                    <a:pt x="16338" y="5033"/>
                    <a:pt x="16377" y="5064"/>
                    <a:pt x="16415" y="5064"/>
                  </a:cubicBezTo>
                  <a:cubicBezTo>
                    <a:pt x="16524" y="5064"/>
                    <a:pt x="16908" y="5727"/>
                    <a:pt x="16989" y="6053"/>
                  </a:cubicBezTo>
                  <a:cubicBezTo>
                    <a:pt x="17037" y="6251"/>
                    <a:pt x="17155" y="6439"/>
                    <a:pt x="17343" y="6619"/>
                  </a:cubicBezTo>
                  <a:cubicBezTo>
                    <a:pt x="17498" y="6767"/>
                    <a:pt x="17699" y="6997"/>
                    <a:pt x="17790" y="7129"/>
                  </a:cubicBezTo>
                  <a:cubicBezTo>
                    <a:pt x="17880" y="7262"/>
                    <a:pt x="17970" y="7370"/>
                    <a:pt x="17989" y="7370"/>
                  </a:cubicBezTo>
                  <a:cubicBezTo>
                    <a:pt x="18043" y="7370"/>
                    <a:pt x="18460" y="8094"/>
                    <a:pt x="18495" y="8248"/>
                  </a:cubicBezTo>
                  <a:cubicBezTo>
                    <a:pt x="18512" y="8323"/>
                    <a:pt x="18552" y="8385"/>
                    <a:pt x="18583" y="8385"/>
                  </a:cubicBezTo>
                  <a:cubicBezTo>
                    <a:pt x="18621" y="8385"/>
                    <a:pt x="18640" y="9339"/>
                    <a:pt x="18640" y="11235"/>
                  </a:cubicBezTo>
                  <a:lnTo>
                    <a:pt x="18640" y="14085"/>
                  </a:lnTo>
                  <a:lnTo>
                    <a:pt x="18812" y="14187"/>
                  </a:lnTo>
                  <a:cubicBezTo>
                    <a:pt x="18907" y="14242"/>
                    <a:pt x="19037" y="14289"/>
                    <a:pt x="19100" y="14290"/>
                  </a:cubicBezTo>
                  <a:cubicBezTo>
                    <a:pt x="19503" y="14297"/>
                    <a:pt x="20925" y="15415"/>
                    <a:pt x="21180" y="15926"/>
                  </a:cubicBezTo>
                  <a:cubicBezTo>
                    <a:pt x="21245" y="16056"/>
                    <a:pt x="21342" y="16227"/>
                    <a:pt x="21394" y="16306"/>
                  </a:cubicBezTo>
                  <a:cubicBezTo>
                    <a:pt x="21447" y="16386"/>
                    <a:pt x="21490" y="16503"/>
                    <a:pt x="21490" y="16568"/>
                  </a:cubicBezTo>
                  <a:cubicBezTo>
                    <a:pt x="21490" y="16633"/>
                    <a:pt x="21515" y="16686"/>
                    <a:pt x="21545" y="16686"/>
                  </a:cubicBezTo>
                  <a:cubicBezTo>
                    <a:pt x="21575" y="16686"/>
                    <a:pt x="21600" y="16852"/>
                    <a:pt x="21600" y="17055"/>
                  </a:cubicBezTo>
                  <a:cubicBezTo>
                    <a:pt x="21600" y="17258"/>
                    <a:pt x="21575" y="17424"/>
                    <a:pt x="21545" y="17424"/>
                  </a:cubicBezTo>
                  <a:cubicBezTo>
                    <a:pt x="21515" y="17424"/>
                    <a:pt x="21490" y="17518"/>
                    <a:pt x="21490" y="17634"/>
                  </a:cubicBezTo>
                  <a:cubicBezTo>
                    <a:pt x="21490" y="17750"/>
                    <a:pt x="21447" y="17910"/>
                    <a:pt x="21394" y="17991"/>
                  </a:cubicBezTo>
                  <a:cubicBezTo>
                    <a:pt x="21342" y="18072"/>
                    <a:pt x="21234" y="18259"/>
                    <a:pt x="21154" y="18407"/>
                  </a:cubicBezTo>
                  <a:cubicBezTo>
                    <a:pt x="21075" y="18554"/>
                    <a:pt x="20901" y="18769"/>
                    <a:pt x="20767" y="18885"/>
                  </a:cubicBezTo>
                  <a:cubicBezTo>
                    <a:pt x="20633" y="19001"/>
                    <a:pt x="20439" y="19217"/>
                    <a:pt x="20336" y="19365"/>
                  </a:cubicBezTo>
                  <a:cubicBezTo>
                    <a:pt x="20232" y="19514"/>
                    <a:pt x="20122" y="19625"/>
                    <a:pt x="20091" y="19613"/>
                  </a:cubicBezTo>
                  <a:cubicBezTo>
                    <a:pt x="20059" y="19601"/>
                    <a:pt x="19923" y="19681"/>
                    <a:pt x="19789" y="19790"/>
                  </a:cubicBezTo>
                  <a:cubicBezTo>
                    <a:pt x="19427" y="20083"/>
                    <a:pt x="19118" y="20298"/>
                    <a:pt x="19007" y="20335"/>
                  </a:cubicBezTo>
                  <a:cubicBezTo>
                    <a:pt x="18952" y="20352"/>
                    <a:pt x="18832" y="20431"/>
                    <a:pt x="18738" y="20509"/>
                  </a:cubicBezTo>
                  <a:cubicBezTo>
                    <a:pt x="18644" y="20588"/>
                    <a:pt x="18531" y="20652"/>
                    <a:pt x="18485" y="20652"/>
                  </a:cubicBezTo>
                  <a:cubicBezTo>
                    <a:pt x="18399" y="20652"/>
                    <a:pt x="17871" y="20897"/>
                    <a:pt x="17680" y="21026"/>
                  </a:cubicBezTo>
                  <a:cubicBezTo>
                    <a:pt x="17620" y="21066"/>
                    <a:pt x="17509" y="21121"/>
                    <a:pt x="17434" y="21147"/>
                  </a:cubicBezTo>
                  <a:cubicBezTo>
                    <a:pt x="17358" y="21174"/>
                    <a:pt x="17136" y="21263"/>
                    <a:pt x="16940" y="21346"/>
                  </a:cubicBezTo>
                  <a:cubicBezTo>
                    <a:pt x="16623" y="21481"/>
                    <a:pt x="15991" y="21499"/>
                    <a:pt x="11211" y="21513"/>
                  </a:cubicBezTo>
                  <a:cubicBezTo>
                    <a:pt x="7009" y="21525"/>
                    <a:pt x="5737" y="21502"/>
                    <a:pt x="5373" y="21407"/>
                  </a:cubicBezTo>
                  <a:cubicBezTo>
                    <a:pt x="5116" y="21340"/>
                    <a:pt x="4820" y="21248"/>
                    <a:pt x="4715" y="21202"/>
                  </a:cubicBezTo>
                  <a:cubicBezTo>
                    <a:pt x="4609" y="21155"/>
                    <a:pt x="4436" y="21097"/>
                    <a:pt x="4331" y="21072"/>
                  </a:cubicBezTo>
                  <a:cubicBezTo>
                    <a:pt x="4225" y="21047"/>
                    <a:pt x="4040" y="20987"/>
                    <a:pt x="3920" y="20940"/>
                  </a:cubicBezTo>
                  <a:cubicBezTo>
                    <a:pt x="3799" y="20892"/>
                    <a:pt x="3528" y="20791"/>
                    <a:pt x="3317" y="20715"/>
                  </a:cubicBezTo>
                  <a:cubicBezTo>
                    <a:pt x="2854" y="20549"/>
                    <a:pt x="2392" y="20319"/>
                    <a:pt x="2157" y="20139"/>
                  </a:cubicBezTo>
                  <a:cubicBezTo>
                    <a:pt x="2062" y="20066"/>
                    <a:pt x="1951" y="20003"/>
                    <a:pt x="1910" y="20000"/>
                  </a:cubicBezTo>
                  <a:cubicBezTo>
                    <a:pt x="1870" y="19996"/>
                    <a:pt x="1763" y="19914"/>
                    <a:pt x="1672" y="19818"/>
                  </a:cubicBezTo>
                  <a:cubicBezTo>
                    <a:pt x="1582" y="19722"/>
                    <a:pt x="1403" y="19559"/>
                    <a:pt x="1276" y="19455"/>
                  </a:cubicBezTo>
                  <a:cubicBezTo>
                    <a:pt x="816" y="19080"/>
                    <a:pt x="110" y="18146"/>
                    <a:pt x="110" y="17914"/>
                  </a:cubicBezTo>
                  <a:cubicBezTo>
                    <a:pt x="110" y="17847"/>
                    <a:pt x="85" y="17793"/>
                    <a:pt x="55" y="17793"/>
                  </a:cubicBezTo>
                  <a:cubicBezTo>
                    <a:pt x="24" y="17793"/>
                    <a:pt x="0" y="17547"/>
                    <a:pt x="0" y="17239"/>
                  </a:cubicBezTo>
                  <a:cubicBezTo>
                    <a:pt x="0" y="16932"/>
                    <a:pt x="24" y="16686"/>
                    <a:pt x="55" y="16686"/>
                  </a:cubicBezTo>
                  <a:cubicBezTo>
                    <a:pt x="85" y="16686"/>
                    <a:pt x="110" y="16632"/>
                    <a:pt x="110" y="16565"/>
                  </a:cubicBezTo>
                  <a:cubicBezTo>
                    <a:pt x="110" y="16336"/>
                    <a:pt x="449" y="15862"/>
                    <a:pt x="944" y="15398"/>
                  </a:cubicBezTo>
                  <a:cubicBezTo>
                    <a:pt x="1217" y="15143"/>
                    <a:pt x="1473" y="14934"/>
                    <a:pt x="1513" y="14934"/>
                  </a:cubicBezTo>
                  <a:cubicBezTo>
                    <a:pt x="1552" y="14934"/>
                    <a:pt x="1654" y="14887"/>
                    <a:pt x="1738" y="14830"/>
                  </a:cubicBezTo>
                  <a:cubicBezTo>
                    <a:pt x="1822" y="14773"/>
                    <a:pt x="1941" y="14695"/>
                    <a:pt x="2001" y="14657"/>
                  </a:cubicBezTo>
                  <a:cubicBezTo>
                    <a:pt x="2061" y="14619"/>
                    <a:pt x="2179" y="14542"/>
                    <a:pt x="2261" y="14486"/>
                  </a:cubicBezTo>
                  <a:lnTo>
                    <a:pt x="2412" y="14384"/>
                  </a:lnTo>
                  <a:lnTo>
                    <a:pt x="2412" y="10699"/>
                  </a:lnTo>
                  <a:lnTo>
                    <a:pt x="2552" y="10464"/>
                  </a:lnTo>
                  <a:cubicBezTo>
                    <a:pt x="2628" y="10335"/>
                    <a:pt x="2710" y="10230"/>
                    <a:pt x="2732" y="10230"/>
                  </a:cubicBezTo>
                  <a:cubicBezTo>
                    <a:pt x="2754" y="10230"/>
                    <a:pt x="2883" y="10065"/>
                    <a:pt x="3017" y="9863"/>
                  </a:cubicBezTo>
                  <a:cubicBezTo>
                    <a:pt x="3152" y="9662"/>
                    <a:pt x="3280" y="9496"/>
                    <a:pt x="3303" y="9494"/>
                  </a:cubicBezTo>
                  <a:cubicBezTo>
                    <a:pt x="3325" y="9493"/>
                    <a:pt x="3460" y="9342"/>
                    <a:pt x="3602" y="9159"/>
                  </a:cubicBezTo>
                  <a:cubicBezTo>
                    <a:pt x="3745" y="8976"/>
                    <a:pt x="3918" y="8790"/>
                    <a:pt x="3987" y="8746"/>
                  </a:cubicBezTo>
                  <a:cubicBezTo>
                    <a:pt x="4055" y="8702"/>
                    <a:pt x="4112" y="8627"/>
                    <a:pt x="4112" y="8578"/>
                  </a:cubicBezTo>
                  <a:cubicBezTo>
                    <a:pt x="4112" y="8530"/>
                    <a:pt x="4249" y="8358"/>
                    <a:pt x="4417" y="8196"/>
                  </a:cubicBezTo>
                  <a:cubicBezTo>
                    <a:pt x="4586" y="8035"/>
                    <a:pt x="4736" y="7845"/>
                    <a:pt x="4752" y="7775"/>
                  </a:cubicBezTo>
                  <a:cubicBezTo>
                    <a:pt x="4768" y="7704"/>
                    <a:pt x="4816" y="7647"/>
                    <a:pt x="4859" y="7647"/>
                  </a:cubicBezTo>
                  <a:cubicBezTo>
                    <a:pt x="4902" y="7647"/>
                    <a:pt x="4950" y="7594"/>
                    <a:pt x="4964" y="7529"/>
                  </a:cubicBezTo>
                  <a:cubicBezTo>
                    <a:pt x="4979" y="7464"/>
                    <a:pt x="5089" y="7309"/>
                    <a:pt x="5209" y="7185"/>
                  </a:cubicBezTo>
                  <a:cubicBezTo>
                    <a:pt x="5329" y="7060"/>
                    <a:pt x="5427" y="6887"/>
                    <a:pt x="5427" y="6801"/>
                  </a:cubicBezTo>
                  <a:cubicBezTo>
                    <a:pt x="5427" y="6714"/>
                    <a:pt x="5452" y="6618"/>
                    <a:pt x="5482" y="6586"/>
                  </a:cubicBezTo>
                  <a:cubicBezTo>
                    <a:pt x="5512" y="6555"/>
                    <a:pt x="5537" y="6450"/>
                    <a:pt x="5537" y="6354"/>
                  </a:cubicBezTo>
                  <a:cubicBezTo>
                    <a:pt x="5537" y="6156"/>
                    <a:pt x="5843" y="5527"/>
                    <a:pt x="5940" y="5524"/>
                  </a:cubicBezTo>
                  <a:cubicBezTo>
                    <a:pt x="6039" y="5520"/>
                    <a:pt x="6524" y="4737"/>
                    <a:pt x="6524" y="4580"/>
                  </a:cubicBezTo>
                  <a:cubicBezTo>
                    <a:pt x="6524" y="4502"/>
                    <a:pt x="6561" y="4415"/>
                    <a:pt x="6606" y="4385"/>
                  </a:cubicBezTo>
                  <a:cubicBezTo>
                    <a:pt x="6651" y="4356"/>
                    <a:pt x="6688" y="4277"/>
                    <a:pt x="6688" y="4210"/>
                  </a:cubicBezTo>
                  <a:cubicBezTo>
                    <a:pt x="6688" y="4143"/>
                    <a:pt x="6793" y="3920"/>
                    <a:pt x="6921" y="3714"/>
                  </a:cubicBezTo>
                  <a:cubicBezTo>
                    <a:pt x="7101" y="3426"/>
                    <a:pt x="7227" y="3314"/>
                    <a:pt x="7470" y="3227"/>
                  </a:cubicBezTo>
                  <a:cubicBezTo>
                    <a:pt x="7665" y="3157"/>
                    <a:pt x="7785" y="3067"/>
                    <a:pt x="7785" y="2989"/>
                  </a:cubicBezTo>
                  <a:cubicBezTo>
                    <a:pt x="7785" y="2920"/>
                    <a:pt x="7816" y="2809"/>
                    <a:pt x="7853" y="2742"/>
                  </a:cubicBezTo>
                  <a:cubicBezTo>
                    <a:pt x="7891" y="2675"/>
                    <a:pt x="7988" y="2454"/>
                    <a:pt x="8068" y="2251"/>
                  </a:cubicBezTo>
                  <a:cubicBezTo>
                    <a:pt x="8314" y="1629"/>
                    <a:pt x="8718" y="996"/>
                    <a:pt x="9073" y="679"/>
                  </a:cubicBezTo>
                  <a:cubicBezTo>
                    <a:pt x="9478" y="316"/>
                    <a:pt x="10089" y="457"/>
                    <a:pt x="10086" y="911"/>
                  </a:cubicBezTo>
                  <a:cubicBezTo>
                    <a:pt x="10085" y="1081"/>
                    <a:pt x="9901" y="1373"/>
                    <a:pt x="9678" y="1561"/>
                  </a:cubicBezTo>
                  <a:cubicBezTo>
                    <a:pt x="9479" y="1728"/>
                    <a:pt x="8772" y="2923"/>
                    <a:pt x="8772" y="3091"/>
                  </a:cubicBezTo>
                  <a:cubicBezTo>
                    <a:pt x="8772" y="3158"/>
                    <a:pt x="8862" y="3237"/>
                    <a:pt x="8977" y="3269"/>
                  </a:cubicBezTo>
                  <a:cubicBezTo>
                    <a:pt x="9231" y="3340"/>
                    <a:pt x="9242" y="3347"/>
                    <a:pt x="9512" y="3632"/>
                  </a:cubicBezTo>
                  <a:cubicBezTo>
                    <a:pt x="9632" y="3760"/>
                    <a:pt x="9770" y="3895"/>
                    <a:pt x="9818" y="3934"/>
                  </a:cubicBezTo>
                  <a:cubicBezTo>
                    <a:pt x="9998" y="4080"/>
                    <a:pt x="10361" y="4674"/>
                    <a:pt x="10361" y="4823"/>
                  </a:cubicBezTo>
                  <a:cubicBezTo>
                    <a:pt x="10361" y="5030"/>
                    <a:pt x="10582" y="5526"/>
                    <a:pt x="10673" y="5526"/>
                  </a:cubicBezTo>
                  <a:cubicBezTo>
                    <a:pt x="10713" y="5526"/>
                    <a:pt x="10745" y="5557"/>
                    <a:pt x="10745" y="5595"/>
                  </a:cubicBezTo>
                  <a:cubicBezTo>
                    <a:pt x="10745" y="5634"/>
                    <a:pt x="10825" y="5724"/>
                    <a:pt x="10923" y="5797"/>
                  </a:cubicBezTo>
                  <a:cubicBezTo>
                    <a:pt x="11132" y="5951"/>
                    <a:pt x="11778" y="6737"/>
                    <a:pt x="11783" y="6844"/>
                  </a:cubicBezTo>
                  <a:cubicBezTo>
                    <a:pt x="11785" y="6884"/>
                    <a:pt x="11848" y="7029"/>
                    <a:pt x="11924" y="7166"/>
                  </a:cubicBezTo>
                  <a:cubicBezTo>
                    <a:pt x="11999" y="7303"/>
                    <a:pt x="12061" y="7462"/>
                    <a:pt x="12061" y="7521"/>
                  </a:cubicBezTo>
                  <a:cubicBezTo>
                    <a:pt x="12061" y="7579"/>
                    <a:pt x="12098" y="7651"/>
                    <a:pt x="12143" y="7680"/>
                  </a:cubicBezTo>
                  <a:cubicBezTo>
                    <a:pt x="12188" y="7710"/>
                    <a:pt x="12225" y="7820"/>
                    <a:pt x="12225" y="7926"/>
                  </a:cubicBezTo>
                  <a:cubicBezTo>
                    <a:pt x="12225" y="8032"/>
                    <a:pt x="12248" y="8096"/>
                    <a:pt x="12276" y="8067"/>
                  </a:cubicBezTo>
                  <a:cubicBezTo>
                    <a:pt x="12303" y="8038"/>
                    <a:pt x="12336" y="8065"/>
                    <a:pt x="12348" y="8127"/>
                  </a:cubicBezTo>
                  <a:cubicBezTo>
                    <a:pt x="12365" y="8215"/>
                    <a:pt x="12418" y="8216"/>
                    <a:pt x="12592" y="8128"/>
                  </a:cubicBezTo>
                  <a:cubicBezTo>
                    <a:pt x="12714" y="8066"/>
                    <a:pt x="12869" y="8016"/>
                    <a:pt x="12936" y="8016"/>
                  </a:cubicBezTo>
                  <a:cubicBezTo>
                    <a:pt x="13003" y="8016"/>
                    <a:pt x="13124" y="7940"/>
                    <a:pt x="13204" y="7847"/>
                  </a:cubicBezTo>
                  <a:cubicBezTo>
                    <a:pt x="13284" y="7753"/>
                    <a:pt x="13392" y="7651"/>
                    <a:pt x="13445" y="7619"/>
                  </a:cubicBezTo>
                  <a:cubicBezTo>
                    <a:pt x="13561" y="7549"/>
                    <a:pt x="13574" y="7278"/>
                    <a:pt x="13462" y="7278"/>
                  </a:cubicBezTo>
                  <a:cubicBezTo>
                    <a:pt x="13418" y="7278"/>
                    <a:pt x="13319" y="7180"/>
                    <a:pt x="13242" y="7060"/>
                  </a:cubicBezTo>
                  <a:cubicBezTo>
                    <a:pt x="13118" y="6866"/>
                    <a:pt x="13103" y="6770"/>
                    <a:pt x="13103" y="6189"/>
                  </a:cubicBezTo>
                  <a:cubicBezTo>
                    <a:pt x="13103" y="5684"/>
                    <a:pt x="13130" y="5459"/>
                    <a:pt x="13222" y="5196"/>
                  </a:cubicBezTo>
                  <a:cubicBezTo>
                    <a:pt x="13448" y="4552"/>
                    <a:pt x="13731" y="4198"/>
                    <a:pt x="14103" y="4097"/>
                  </a:cubicBezTo>
                  <a:cubicBezTo>
                    <a:pt x="14257" y="4056"/>
                    <a:pt x="14329" y="3974"/>
                    <a:pt x="14391" y="3772"/>
                  </a:cubicBezTo>
                  <a:cubicBezTo>
                    <a:pt x="14437" y="3623"/>
                    <a:pt x="14566" y="3340"/>
                    <a:pt x="14679" y="3142"/>
                  </a:cubicBezTo>
                  <a:cubicBezTo>
                    <a:pt x="14792" y="2944"/>
                    <a:pt x="14999" y="2580"/>
                    <a:pt x="15139" y="2332"/>
                  </a:cubicBezTo>
                  <a:cubicBezTo>
                    <a:pt x="15441" y="1799"/>
                    <a:pt x="15545" y="1652"/>
                    <a:pt x="15622" y="1652"/>
                  </a:cubicBezTo>
                  <a:cubicBezTo>
                    <a:pt x="15653" y="1652"/>
                    <a:pt x="15679" y="1621"/>
                    <a:pt x="15680" y="1583"/>
                  </a:cubicBezTo>
                  <a:cubicBezTo>
                    <a:pt x="15680" y="1545"/>
                    <a:pt x="15772" y="1410"/>
                    <a:pt x="15885" y="1283"/>
                  </a:cubicBezTo>
                  <a:cubicBezTo>
                    <a:pt x="15998" y="1156"/>
                    <a:pt x="16115" y="1003"/>
                    <a:pt x="16145" y="943"/>
                  </a:cubicBezTo>
                  <a:cubicBezTo>
                    <a:pt x="16175" y="883"/>
                    <a:pt x="16334" y="667"/>
                    <a:pt x="16498" y="462"/>
                  </a:cubicBezTo>
                  <a:cubicBezTo>
                    <a:pt x="16817" y="63"/>
                    <a:pt x="17125" y="-75"/>
                    <a:pt x="17442" y="39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291" name="ChatGPT Image Sep 21, 2026, 02_43_01 PM.png" descr="ChatGPT Image Sep 21, 2026, 02_43_01 PM.png"/>
            <p:cNvPicPr>
              <a:picLocks noChangeAspect="1"/>
            </p:cNvPicPr>
            <p:nvPr/>
          </p:nvPicPr>
          <p:blipFill>
            <a:blip r:embed="rId3"/>
            <a:srcRect l="18980" t="16240" r="46626" b="19736"/>
            <a:stretch>
              <a:fillRect/>
            </a:stretch>
          </p:blipFill>
          <p:spPr>
            <a:xfrm rot="174174">
              <a:off x="4078823" y="135383"/>
              <a:ext cx="5492327" cy="5754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559" extrusionOk="0">
                  <a:moveTo>
                    <a:pt x="13938" y="44"/>
                  </a:moveTo>
                  <a:cubicBezTo>
                    <a:pt x="14307" y="117"/>
                    <a:pt x="14382" y="136"/>
                    <a:pt x="14444" y="172"/>
                  </a:cubicBezTo>
                  <a:cubicBezTo>
                    <a:pt x="14476" y="191"/>
                    <a:pt x="14715" y="220"/>
                    <a:pt x="14974" y="236"/>
                  </a:cubicBezTo>
                  <a:cubicBezTo>
                    <a:pt x="15338" y="259"/>
                    <a:pt x="15490" y="289"/>
                    <a:pt x="15635" y="367"/>
                  </a:cubicBezTo>
                  <a:cubicBezTo>
                    <a:pt x="15739" y="423"/>
                    <a:pt x="15834" y="481"/>
                    <a:pt x="15847" y="497"/>
                  </a:cubicBezTo>
                  <a:cubicBezTo>
                    <a:pt x="15860" y="512"/>
                    <a:pt x="16002" y="621"/>
                    <a:pt x="16162" y="739"/>
                  </a:cubicBezTo>
                  <a:cubicBezTo>
                    <a:pt x="16382" y="900"/>
                    <a:pt x="16509" y="960"/>
                    <a:pt x="16681" y="982"/>
                  </a:cubicBezTo>
                  <a:cubicBezTo>
                    <a:pt x="16806" y="998"/>
                    <a:pt x="17048" y="1080"/>
                    <a:pt x="17220" y="1162"/>
                  </a:cubicBezTo>
                  <a:cubicBezTo>
                    <a:pt x="17521" y="1308"/>
                    <a:pt x="17922" y="1613"/>
                    <a:pt x="17922" y="1697"/>
                  </a:cubicBezTo>
                  <a:cubicBezTo>
                    <a:pt x="17922" y="1720"/>
                    <a:pt x="17970" y="1789"/>
                    <a:pt x="18030" y="1850"/>
                  </a:cubicBezTo>
                  <a:cubicBezTo>
                    <a:pt x="18090" y="1912"/>
                    <a:pt x="18153" y="1997"/>
                    <a:pt x="18170" y="2040"/>
                  </a:cubicBezTo>
                  <a:cubicBezTo>
                    <a:pt x="18187" y="2084"/>
                    <a:pt x="18223" y="2119"/>
                    <a:pt x="18250" y="2119"/>
                  </a:cubicBezTo>
                  <a:cubicBezTo>
                    <a:pt x="18277" y="2119"/>
                    <a:pt x="18299" y="2181"/>
                    <a:pt x="18299" y="2257"/>
                  </a:cubicBezTo>
                  <a:cubicBezTo>
                    <a:pt x="18299" y="2333"/>
                    <a:pt x="18330" y="2425"/>
                    <a:pt x="18369" y="2462"/>
                  </a:cubicBezTo>
                  <a:cubicBezTo>
                    <a:pt x="18408" y="2499"/>
                    <a:pt x="18440" y="2589"/>
                    <a:pt x="18440" y="2662"/>
                  </a:cubicBezTo>
                  <a:cubicBezTo>
                    <a:pt x="18440" y="2749"/>
                    <a:pt x="18505" y="2873"/>
                    <a:pt x="18629" y="3022"/>
                  </a:cubicBezTo>
                  <a:cubicBezTo>
                    <a:pt x="18732" y="3147"/>
                    <a:pt x="18817" y="3298"/>
                    <a:pt x="18817" y="3358"/>
                  </a:cubicBezTo>
                  <a:cubicBezTo>
                    <a:pt x="18817" y="3417"/>
                    <a:pt x="18838" y="3466"/>
                    <a:pt x="18864" y="3466"/>
                  </a:cubicBezTo>
                  <a:cubicBezTo>
                    <a:pt x="18890" y="3466"/>
                    <a:pt x="18911" y="3496"/>
                    <a:pt x="18911" y="3533"/>
                  </a:cubicBezTo>
                  <a:cubicBezTo>
                    <a:pt x="18911" y="3570"/>
                    <a:pt x="18933" y="3601"/>
                    <a:pt x="18959" y="3601"/>
                  </a:cubicBezTo>
                  <a:cubicBezTo>
                    <a:pt x="18988" y="3601"/>
                    <a:pt x="19006" y="3867"/>
                    <a:pt x="19006" y="4310"/>
                  </a:cubicBezTo>
                  <a:cubicBezTo>
                    <a:pt x="19006" y="5086"/>
                    <a:pt x="19016" y="5120"/>
                    <a:pt x="19352" y="5417"/>
                  </a:cubicBezTo>
                  <a:cubicBezTo>
                    <a:pt x="19421" y="5477"/>
                    <a:pt x="19465" y="5555"/>
                    <a:pt x="19451" y="5590"/>
                  </a:cubicBezTo>
                  <a:cubicBezTo>
                    <a:pt x="19417" y="5674"/>
                    <a:pt x="19223" y="5756"/>
                    <a:pt x="19056" y="5756"/>
                  </a:cubicBezTo>
                  <a:cubicBezTo>
                    <a:pt x="18948" y="5756"/>
                    <a:pt x="18917" y="5779"/>
                    <a:pt x="18897" y="5879"/>
                  </a:cubicBezTo>
                  <a:cubicBezTo>
                    <a:pt x="18883" y="5947"/>
                    <a:pt x="18850" y="6083"/>
                    <a:pt x="18824" y="6181"/>
                  </a:cubicBezTo>
                  <a:cubicBezTo>
                    <a:pt x="18785" y="6323"/>
                    <a:pt x="18791" y="6391"/>
                    <a:pt x="18853" y="6518"/>
                  </a:cubicBezTo>
                  <a:cubicBezTo>
                    <a:pt x="18960" y="6738"/>
                    <a:pt x="19206" y="7122"/>
                    <a:pt x="19251" y="7140"/>
                  </a:cubicBezTo>
                  <a:cubicBezTo>
                    <a:pt x="19272" y="7148"/>
                    <a:pt x="19289" y="7426"/>
                    <a:pt x="19289" y="7757"/>
                  </a:cubicBezTo>
                  <a:cubicBezTo>
                    <a:pt x="19289" y="8129"/>
                    <a:pt x="19307" y="8360"/>
                    <a:pt x="19336" y="8360"/>
                  </a:cubicBezTo>
                  <a:cubicBezTo>
                    <a:pt x="19362" y="8360"/>
                    <a:pt x="19383" y="8438"/>
                    <a:pt x="19383" y="8535"/>
                  </a:cubicBezTo>
                  <a:cubicBezTo>
                    <a:pt x="19383" y="8649"/>
                    <a:pt x="19407" y="8718"/>
                    <a:pt x="19454" y="8735"/>
                  </a:cubicBezTo>
                  <a:cubicBezTo>
                    <a:pt x="19510" y="8756"/>
                    <a:pt x="19524" y="8852"/>
                    <a:pt x="19524" y="9206"/>
                  </a:cubicBezTo>
                  <a:cubicBezTo>
                    <a:pt x="19524" y="9547"/>
                    <a:pt x="19508" y="9664"/>
                    <a:pt x="19454" y="9707"/>
                  </a:cubicBezTo>
                  <a:cubicBezTo>
                    <a:pt x="19415" y="9737"/>
                    <a:pt x="19383" y="9811"/>
                    <a:pt x="19383" y="9870"/>
                  </a:cubicBezTo>
                  <a:cubicBezTo>
                    <a:pt x="19383" y="9929"/>
                    <a:pt x="19364" y="10012"/>
                    <a:pt x="19341" y="10055"/>
                  </a:cubicBezTo>
                  <a:cubicBezTo>
                    <a:pt x="19124" y="10457"/>
                    <a:pt x="19006" y="10707"/>
                    <a:pt x="19006" y="10763"/>
                  </a:cubicBezTo>
                  <a:cubicBezTo>
                    <a:pt x="19006" y="10799"/>
                    <a:pt x="18985" y="10829"/>
                    <a:pt x="18959" y="10829"/>
                  </a:cubicBezTo>
                  <a:cubicBezTo>
                    <a:pt x="18933" y="10829"/>
                    <a:pt x="18911" y="10854"/>
                    <a:pt x="18910" y="10885"/>
                  </a:cubicBezTo>
                  <a:cubicBezTo>
                    <a:pt x="18910" y="10916"/>
                    <a:pt x="18869" y="10992"/>
                    <a:pt x="18819" y="11053"/>
                  </a:cubicBezTo>
                  <a:cubicBezTo>
                    <a:pt x="18726" y="11169"/>
                    <a:pt x="18761" y="11278"/>
                    <a:pt x="18891" y="11278"/>
                  </a:cubicBezTo>
                  <a:cubicBezTo>
                    <a:pt x="18925" y="11278"/>
                    <a:pt x="19012" y="11301"/>
                    <a:pt x="19085" y="11330"/>
                  </a:cubicBezTo>
                  <a:cubicBezTo>
                    <a:pt x="19158" y="11358"/>
                    <a:pt x="19248" y="11387"/>
                    <a:pt x="19284" y="11394"/>
                  </a:cubicBezTo>
                  <a:cubicBezTo>
                    <a:pt x="19320" y="11401"/>
                    <a:pt x="19363" y="11425"/>
                    <a:pt x="19378" y="11446"/>
                  </a:cubicBezTo>
                  <a:cubicBezTo>
                    <a:pt x="19394" y="11468"/>
                    <a:pt x="19475" y="11512"/>
                    <a:pt x="19558" y="11544"/>
                  </a:cubicBezTo>
                  <a:cubicBezTo>
                    <a:pt x="19641" y="11576"/>
                    <a:pt x="19779" y="11670"/>
                    <a:pt x="19864" y="11754"/>
                  </a:cubicBezTo>
                  <a:cubicBezTo>
                    <a:pt x="19950" y="11837"/>
                    <a:pt x="20046" y="11906"/>
                    <a:pt x="20078" y="11906"/>
                  </a:cubicBezTo>
                  <a:cubicBezTo>
                    <a:pt x="20111" y="11907"/>
                    <a:pt x="20137" y="11936"/>
                    <a:pt x="20137" y="11972"/>
                  </a:cubicBezTo>
                  <a:cubicBezTo>
                    <a:pt x="20137" y="12008"/>
                    <a:pt x="20164" y="12053"/>
                    <a:pt x="20196" y="12073"/>
                  </a:cubicBezTo>
                  <a:cubicBezTo>
                    <a:pt x="20273" y="12120"/>
                    <a:pt x="20373" y="12292"/>
                    <a:pt x="20373" y="12378"/>
                  </a:cubicBezTo>
                  <a:cubicBezTo>
                    <a:pt x="20373" y="12415"/>
                    <a:pt x="20405" y="12446"/>
                    <a:pt x="20444" y="12446"/>
                  </a:cubicBezTo>
                  <a:cubicBezTo>
                    <a:pt x="20490" y="12446"/>
                    <a:pt x="20514" y="12490"/>
                    <a:pt x="20514" y="12575"/>
                  </a:cubicBezTo>
                  <a:cubicBezTo>
                    <a:pt x="20514" y="12649"/>
                    <a:pt x="20545" y="12716"/>
                    <a:pt x="20585" y="12731"/>
                  </a:cubicBezTo>
                  <a:cubicBezTo>
                    <a:pt x="20629" y="12747"/>
                    <a:pt x="20656" y="12816"/>
                    <a:pt x="20656" y="12913"/>
                  </a:cubicBezTo>
                  <a:cubicBezTo>
                    <a:pt x="20656" y="12999"/>
                    <a:pt x="20677" y="13081"/>
                    <a:pt x="20703" y="13097"/>
                  </a:cubicBezTo>
                  <a:cubicBezTo>
                    <a:pt x="20729" y="13112"/>
                    <a:pt x="20750" y="13183"/>
                    <a:pt x="20750" y="13254"/>
                  </a:cubicBezTo>
                  <a:cubicBezTo>
                    <a:pt x="20750" y="13325"/>
                    <a:pt x="20771" y="13396"/>
                    <a:pt x="20797" y="13411"/>
                  </a:cubicBezTo>
                  <a:cubicBezTo>
                    <a:pt x="20823" y="13426"/>
                    <a:pt x="20844" y="13507"/>
                    <a:pt x="20844" y="13590"/>
                  </a:cubicBezTo>
                  <a:cubicBezTo>
                    <a:pt x="20844" y="13673"/>
                    <a:pt x="20876" y="13771"/>
                    <a:pt x="20915" y="13808"/>
                  </a:cubicBezTo>
                  <a:cubicBezTo>
                    <a:pt x="20954" y="13846"/>
                    <a:pt x="20986" y="13948"/>
                    <a:pt x="20986" y="14036"/>
                  </a:cubicBezTo>
                  <a:cubicBezTo>
                    <a:pt x="20986" y="14201"/>
                    <a:pt x="21122" y="14556"/>
                    <a:pt x="21185" y="14556"/>
                  </a:cubicBezTo>
                  <a:cubicBezTo>
                    <a:pt x="21205" y="14556"/>
                    <a:pt x="21221" y="14615"/>
                    <a:pt x="21221" y="14688"/>
                  </a:cubicBezTo>
                  <a:cubicBezTo>
                    <a:pt x="21221" y="14761"/>
                    <a:pt x="21251" y="14837"/>
                    <a:pt x="21286" y="14857"/>
                  </a:cubicBezTo>
                  <a:cubicBezTo>
                    <a:pt x="21322" y="14876"/>
                    <a:pt x="21363" y="14973"/>
                    <a:pt x="21377" y="15072"/>
                  </a:cubicBezTo>
                  <a:cubicBezTo>
                    <a:pt x="21431" y="15442"/>
                    <a:pt x="21502" y="15739"/>
                    <a:pt x="21550" y="15784"/>
                  </a:cubicBezTo>
                  <a:cubicBezTo>
                    <a:pt x="21576" y="15810"/>
                    <a:pt x="21597" y="15953"/>
                    <a:pt x="21595" y="16102"/>
                  </a:cubicBezTo>
                  <a:cubicBezTo>
                    <a:pt x="21593" y="16335"/>
                    <a:pt x="21570" y="16403"/>
                    <a:pt x="21438" y="16576"/>
                  </a:cubicBezTo>
                  <a:cubicBezTo>
                    <a:pt x="21354" y="16687"/>
                    <a:pt x="21237" y="16801"/>
                    <a:pt x="21179" y="16829"/>
                  </a:cubicBezTo>
                  <a:cubicBezTo>
                    <a:pt x="20967" y="16930"/>
                    <a:pt x="20844" y="17067"/>
                    <a:pt x="20844" y="17202"/>
                  </a:cubicBezTo>
                  <a:cubicBezTo>
                    <a:pt x="20844" y="17275"/>
                    <a:pt x="20823" y="17347"/>
                    <a:pt x="20797" y="17362"/>
                  </a:cubicBezTo>
                  <a:cubicBezTo>
                    <a:pt x="20770" y="17378"/>
                    <a:pt x="20750" y="17609"/>
                    <a:pt x="20750" y="17903"/>
                  </a:cubicBezTo>
                  <a:cubicBezTo>
                    <a:pt x="20750" y="18216"/>
                    <a:pt x="20731" y="18417"/>
                    <a:pt x="20703" y="18417"/>
                  </a:cubicBezTo>
                  <a:cubicBezTo>
                    <a:pt x="20677" y="18417"/>
                    <a:pt x="20656" y="18536"/>
                    <a:pt x="20656" y="18683"/>
                  </a:cubicBezTo>
                  <a:cubicBezTo>
                    <a:pt x="20656" y="18860"/>
                    <a:pt x="20632" y="18972"/>
                    <a:pt x="20585" y="19017"/>
                  </a:cubicBezTo>
                  <a:cubicBezTo>
                    <a:pt x="20546" y="19054"/>
                    <a:pt x="20514" y="19157"/>
                    <a:pt x="20514" y="19246"/>
                  </a:cubicBezTo>
                  <a:cubicBezTo>
                    <a:pt x="20514" y="19348"/>
                    <a:pt x="20488" y="19417"/>
                    <a:pt x="20444" y="19433"/>
                  </a:cubicBezTo>
                  <a:cubicBezTo>
                    <a:pt x="20405" y="19448"/>
                    <a:pt x="20373" y="19488"/>
                    <a:pt x="20373" y="19522"/>
                  </a:cubicBezTo>
                  <a:cubicBezTo>
                    <a:pt x="20373" y="19604"/>
                    <a:pt x="20271" y="19776"/>
                    <a:pt x="20196" y="19822"/>
                  </a:cubicBezTo>
                  <a:cubicBezTo>
                    <a:pt x="20164" y="19842"/>
                    <a:pt x="20137" y="19907"/>
                    <a:pt x="20137" y="19967"/>
                  </a:cubicBezTo>
                  <a:cubicBezTo>
                    <a:pt x="20137" y="20034"/>
                    <a:pt x="20091" y="20105"/>
                    <a:pt x="20019" y="20150"/>
                  </a:cubicBezTo>
                  <a:cubicBezTo>
                    <a:pt x="19954" y="20190"/>
                    <a:pt x="19901" y="20241"/>
                    <a:pt x="19901" y="20263"/>
                  </a:cubicBezTo>
                  <a:cubicBezTo>
                    <a:pt x="19901" y="20375"/>
                    <a:pt x="19361" y="20730"/>
                    <a:pt x="19081" y="20801"/>
                  </a:cubicBezTo>
                  <a:cubicBezTo>
                    <a:pt x="18977" y="20828"/>
                    <a:pt x="18816" y="20836"/>
                    <a:pt x="18725" y="20820"/>
                  </a:cubicBezTo>
                  <a:cubicBezTo>
                    <a:pt x="18389" y="20759"/>
                    <a:pt x="18306" y="20750"/>
                    <a:pt x="17403" y="20686"/>
                  </a:cubicBezTo>
                  <a:cubicBezTo>
                    <a:pt x="16897" y="20650"/>
                    <a:pt x="16289" y="20599"/>
                    <a:pt x="16052" y="20574"/>
                  </a:cubicBezTo>
                  <a:cubicBezTo>
                    <a:pt x="15814" y="20548"/>
                    <a:pt x="15241" y="20526"/>
                    <a:pt x="14779" y="20524"/>
                  </a:cubicBezTo>
                  <a:cubicBezTo>
                    <a:pt x="14317" y="20522"/>
                    <a:pt x="13832" y="20503"/>
                    <a:pt x="13703" y="20481"/>
                  </a:cubicBezTo>
                  <a:cubicBezTo>
                    <a:pt x="13457" y="20439"/>
                    <a:pt x="12999" y="20336"/>
                    <a:pt x="12878" y="20294"/>
                  </a:cubicBezTo>
                  <a:cubicBezTo>
                    <a:pt x="12659" y="20219"/>
                    <a:pt x="12254" y="20177"/>
                    <a:pt x="12114" y="20216"/>
                  </a:cubicBezTo>
                  <a:cubicBezTo>
                    <a:pt x="12029" y="20239"/>
                    <a:pt x="11842" y="20258"/>
                    <a:pt x="11700" y="20259"/>
                  </a:cubicBezTo>
                  <a:cubicBezTo>
                    <a:pt x="11434" y="20261"/>
                    <a:pt x="11275" y="20330"/>
                    <a:pt x="11275" y="20445"/>
                  </a:cubicBezTo>
                  <a:cubicBezTo>
                    <a:pt x="11275" y="20480"/>
                    <a:pt x="11249" y="20533"/>
                    <a:pt x="11218" y="20563"/>
                  </a:cubicBezTo>
                  <a:cubicBezTo>
                    <a:pt x="11174" y="20605"/>
                    <a:pt x="11174" y="20629"/>
                    <a:pt x="11218" y="20671"/>
                  </a:cubicBezTo>
                  <a:cubicBezTo>
                    <a:pt x="11249" y="20700"/>
                    <a:pt x="11275" y="20798"/>
                    <a:pt x="11275" y="20887"/>
                  </a:cubicBezTo>
                  <a:cubicBezTo>
                    <a:pt x="11275" y="21029"/>
                    <a:pt x="11254" y="21059"/>
                    <a:pt x="11108" y="21125"/>
                  </a:cubicBezTo>
                  <a:cubicBezTo>
                    <a:pt x="11017" y="21167"/>
                    <a:pt x="10903" y="21201"/>
                    <a:pt x="10855" y="21201"/>
                  </a:cubicBezTo>
                  <a:cubicBezTo>
                    <a:pt x="10727" y="21201"/>
                    <a:pt x="10409" y="21066"/>
                    <a:pt x="10365" y="20994"/>
                  </a:cubicBezTo>
                  <a:cubicBezTo>
                    <a:pt x="10344" y="20959"/>
                    <a:pt x="10285" y="20931"/>
                    <a:pt x="10232" y="20931"/>
                  </a:cubicBezTo>
                  <a:cubicBezTo>
                    <a:pt x="10162" y="20931"/>
                    <a:pt x="10144" y="20952"/>
                    <a:pt x="10165" y="21013"/>
                  </a:cubicBezTo>
                  <a:cubicBezTo>
                    <a:pt x="10197" y="21110"/>
                    <a:pt x="9991" y="21383"/>
                    <a:pt x="9806" y="21488"/>
                  </a:cubicBezTo>
                  <a:cubicBezTo>
                    <a:pt x="9637" y="21585"/>
                    <a:pt x="9171" y="21581"/>
                    <a:pt x="9002" y="21482"/>
                  </a:cubicBezTo>
                  <a:cubicBezTo>
                    <a:pt x="8932" y="21441"/>
                    <a:pt x="8869" y="21368"/>
                    <a:pt x="8861" y="21322"/>
                  </a:cubicBezTo>
                  <a:cubicBezTo>
                    <a:pt x="8845" y="21222"/>
                    <a:pt x="8555" y="21113"/>
                    <a:pt x="8305" y="21111"/>
                  </a:cubicBezTo>
                  <a:cubicBezTo>
                    <a:pt x="7914" y="21109"/>
                    <a:pt x="7645" y="20946"/>
                    <a:pt x="7645" y="20710"/>
                  </a:cubicBezTo>
                  <a:cubicBezTo>
                    <a:pt x="7645" y="20570"/>
                    <a:pt x="7492" y="20524"/>
                    <a:pt x="6984" y="20508"/>
                  </a:cubicBezTo>
                  <a:cubicBezTo>
                    <a:pt x="6674" y="20499"/>
                    <a:pt x="6488" y="20473"/>
                    <a:pt x="6437" y="20432"/>
                  </a:cubicBezTo>
                  <a:cubicBezTo>
                    <a:pt x="6383" y="20389"/>
                    <a:pt x="6158" y="20362"/>
                    <a:pt x="5717" y="20343"/>
                  </a:cubicBezTo>
                  <a:cubicBezTo>
                    <a:pt x="5340" y="20328"/>
                    <a:pt x="4970" y="20286"/>
                    <a:pt x="4817" y="20243"/>
                  </a:cubicBezTo>
                  <a:cubicBezTo>
                    <a:pt x="4597" y="20180"/>
                    <a:pt x="4291" y="20169"/>
                    <a:pt x="2790" y="20168"/>
                  </a:cubicBezTo>
                  <a:cubicBezTo>
                    <a:pt x="1115" y="20166"/>
                    <a:pt x="1011" y="20161"/>
                    <a:pt x="811" y="20075"/>
                  </a:cubicBezTo>
                  <a:cubicBezTo>
                    <a:pt x="500" y="19940"/>
                    <a:pt x="433" y="19867"/>
                    <a:pt x="431" y="19656"/>
                  </a:cubicBezTo>
                  <a:cubicBezTo>
                    <a:pt x="430" y="19555"/>
                    <a:pt x="399" y="19422"/>
                    <a:pt x="362" y="19360"/>
                  </a:cubicBezTo>
                  <a:cubicBezTo>
                    <a:pt x="319" y="19287"/>
                    <a:pt x="294" y="19111"/>
                    <a:pt x="293" y="18857"/>
                  </a:cubicBezTo>
                  <a:cubicBezTo>
                    <a:pt x="292" y="18643"/>
                    <a:pt x="270" y="18455"/>
                    <a:pt x="244" y="18439"/>
                  </a:cubicBezTo>
                  <a:cubicBezTo>
                    <a:pt x="218" y="18424"/>
                    <a:pt x="197" y="18224"/>
                    <a:pt x="197" y="17993"/>
                  </a:cubicBezTo>
                  <a:cubicBezTo>
                    <a:pt x="197" y="17685"/>
                    <a:pt x="180" y="17561"/>
                    <a:pt x="130" y="17521"/>
                  </a:cubicBezTo>
                  <a:cubicBezTo>
                    <a:pt x="51" y="17459"/>
                    <a:pt x="6" y="16921"/>
                    <a:pt x="1" y="15970"/>
                  </a:cubicBezTo>
                  <a:cubicBezTo>
                    <a:pt x="-3" y="15274"/>
                    <a:pt x="32" y="14990"/>
                    <a:pt x="131" y="14911"/>
                  </a:cubicBezTo>
                  <a:cubicBezTo>
                    <a:pt x="168" y="14882"/>
                    <a:pt x="197" y="14829"/>
                    <a:pt x="197" y="14793"/>
                  </a:cubicBezTo>
                  <a:cubicBezTo>
                    <a:pt x="197" y="14680"/>
                    <a:pt x="467" y="14344"/>
                    <a:pt x="751" y="14104"/>
                  </a:cubicBezTo>
                  <a:cubicBezTo>
                    <a:pt x="904" y="13973"/>
                    <a:pt x="1131" y="13837"/>
                    <a:pt x="1194" y="13837"/>
                  </a:cubicBezTo>
                  <a:cubicBezTo>
                    <a:pt x="1229" y="13837"/>
                    <a:pt x="1322" y="13805"/>
                    <a:pt x="1399" y="13766"/>
                  </a:cubicBezTo>
                  <a:cubicBezTo>
                    <a:pt x="1477" y="13727"/>
                    <a:pt x="1573" y="13686"/>
                    <a:pt x="1611" y="13676"/>
                  </a:cubicBezTo>
                  <a:cubicBezTo>
                    <a:pt x="2042" y="13562"/>
                    <a:pt x="2396" y="13508"/>
                    <a:pt x="2931" y="13473"/>
                  </a:cubicBezTo>
                  <a:cubicBezTo>
                    <a:pt x="3281" y="13450"/>
                    <a:pt x="3737" y="13420"/>
                    <a:pt x="3945" y="13406"/>
                  </a:cubicBezTo>
                  <a:cubicBezTo>
                    <a:pt x="4333" y="13380"/>
                    <a:pt x="4485" y="13323"/>
                    <a:pt x="4395" y="13238"/>
                  </a:cubicBezTo>
                  <a:cubicBezTo>
                    <a:pt x="4332" y="13178"/>
                    <a:pt x="4331" y="12998"/>
                    <a:pt x="4393" y="12962"/>
                  </a:cubicBezTo>
                  <a:cubicBezTo>
                    <a:pt x="4419" y="12947"/>
                    <a:pt x="4440" y="12894"/>
                    <a:pt x="4440" y="12846"/>
                  </a:cubicBezTo>
                  <a:cubicBezTo>
                    <a:pt x="4440" y="12797"/>
                    <a:pt x="4472" y="12745"/>
                    <a:pt x="4510" y="12731"/>
                  </a:cubicBezTo>
                  <a:cubicBezTo>
                    <a:pt x="4549" y="12717"/>
                    <a:pt x="4581" y="12678"/>
                    <a:pt x="4581" y="12645"/>
                  </a:cubicBezTo>
                  <a:cubicBezTo>
                    <a:pt x="4581" y="12612"/>
                    <a:pt x="4634" y="12534"/>
                    <a:pt x="4699" y="12472"/>
                  </a:cubicBezTo>
                  <a:cubicBezTo>
                    <a:pt x="4764" y="12410"/>
                    <a:pt x="4817" y="12339"/>
                    <a:pt x="4817" y="12313"/>
                  </a:cubicBezTo>
                  <a:cubicBezTo>
                    <a:pt x="4817" y="12287"/>
                    <a:pt x="4847" y="12266"/>
                    <a:pt x="4884" y="12266"/>
                  </a:cubicBezTo>
                  <a:cubicBezTo>
                    <a:pt x="4922" y="12266"/>
                    <a:pt x="4965" y="12226"/>
                    <a:pt x="4982" y="12176"/>
                  </a:cubicBezTo>
                  <a:cubicBezTo>
                    <a:pt x="4998" y="12127"/>
                    <a:pt x="5032" y="12086"/>
                    <a:pt x="5056" y="12086"/>
                  </a:cubicBezTo>
                  <a:cubicBezTo>
                    <a:pt x="5080" y="12086"/>
                    <a:pt x="5100" y="12047"/>
                    <a:pt x="5100" y="11999"/>
                  </a:cubicBezTo>
                  <a:cubicBezTo>
                    <a:pt x="5100" y="11951"/>
                    <a:pt x="5121" y="11900"/>
                    <a:pt x="5147" y="11884"/>
                  </a:cubicBezTo>
                  <a:cubicBezTo>
                    <a:pt x="5173" y="11869"/>
                    <a:pt x="5194" y="11818"/>
                    <a:pt x="5194" y="11770"/>
                  </a:cubicBezTo>
                  <a:cubicBezTo>
                    <a:pt x="5194" y="11694"/>
                    <a:pt x="5300" y="11539"/>
                    <a:pt x="5610" y="11159"/>
                  </a:cubicBezTo>
                  <a:cubicBezTo>
                    <a:pt x="5653" y="11106"/>
                    <a:pt x="5818" y="10964"/>
                    <a:pt x="5977" y="10843"/>
                  </a:cubicBezTo>
                  <a:cubicBezTo>
                    <a:pt x="6232" y="10649"/>
                    <a:pt x="6389" y="10567"/>
                    <a:pt x="6786" y="10421"/>
                  </a:cubicBezTo>
                  <a:cubicBezTo>
                    <a:pt x="6937" y="10365"/>
                    <a:pt x="6966" y="10257"/>
                    <a:pt x="6871" y="10105"/>
                  </a:cubicBezTo>
                  <a:cubicBezTo>
                    <a:pt x="6711" y="9847"/>
                    <a:pt x="6799" y="9033"/>
                    <a:pt x="6986" y="9033"/>
                  </a:cubicBezTo>
                  <a:cubicBezTo>
                    <a:pt x="7012" y="9033"/>
                    <a:pt x="7032" y="9003"/>
                    <a:pt x="7032" y="8966"/>
                  </a:cubicBezTo>
                  <a:cubicBezTo>
                    <a:pt x="7032" y="8929"/>
                    <a:pt x="7063" y="8899"/>
                    <a:pt x="7100" y="8899"/>
                  </a:cubicBezTo>
                  <a:cubicBezTo>
                    <a:pt x="7137" y="8899"/>
                    <a:pt x="7181" y="8859"/>
                    <a:pt x="7197" y="8811"/>
                  </a:cubicBezTo>
                  <a:cubicBezTo>
                    <a:pt x="7213" y="8763"/>
                    <a:pt x="7267" y="8711"/>
                    <a:pt x="7318" y="8696"/>
                  </a:cubicBezTo>
                  <a:cubicBezTo>
                    <a:pt x="7433" y="8661"/>
                    <a:pt x="7433" y="8653"/>
                    <a:pt x="7293" y="8382"/>
                  </a:cubicBezTo>
                  <a:cubicBezTo>
                    <a:pt x="7229" y="8259"/>
                    <a:pt x="7176" y="8113"/>
                    <a:pt x="7175" y="8059"/>
                  </a:cubicBezTo>
                  <a:cubicBezTo>
                    <a:pt x="7175" y="8005"/>
                    <a:pt x="7154" y="7949"/>
                    <a:pt x="7130" y="7935"/>
                  </a:cubicBezTo>
                  <a:cubicBezTo>
                    <a:pt x="7026" y="7874"/>
                    <a:pt x="6938" y="7610"/>
                    <a:pt x="6936" y="7354"/>
                  </a:cubicBezTo>
                  <a:cubicBezTo>
                    <a:pt x="6936" y="7202"/>
                    <a:pt x="6905" y="7030"/>
                    <a:pt x="6867" y="6968"/>
                  </a:cubicBezTo>
                  <a:cubicBezTo>
                    <a:pt x="6780" y="6822"/>
                    <a:pt x="6779" y="6592"/>
                    <a:pt x="6866" y="6431"/>
                  </a:cubicBezTo>
                  <a:cubicBezTo>
                    <a:pt x="6928" y="6318"/>
                    <a:pt x="6927" y="6288"/>
                    <a:pt x="6862" y="6164"/>
                  </a:cubicBezTo>
                  <a:cubicBezTo>
                    <a:pt x="6769" y="5985"/>
                    <a:pt x="6783" y="4899"/>
                    <a:pt x="6879" y="4869"/>
                  </a:cubicBezTo>
                  <a:cubicBezTo>
                    <a:pt x="6912" y="4859"/>
                    <a:pt x="6938" y="4801"/>
                    <a:pt x="6938" y="4742"/>
                  </a:cubicBezTo>
                  <a:cubicBezTo>
                    <a:pt x="6938" y="4682"/>
                    <a:pt x="6959" y="4633"/>
                    <a:pt x="6985" y="4633"/>
                  </a:cubicBezTo>
                  <a:cubicBezTo>
                    <a:pt x="7011" y="4633"/>
                    <a:pt x="7032" y="4593"/>
                    <a:pt x="7032" y="4544"/>
                  </a:cubicBezTo>
                  <a:cubicBezTo>
                    <a:pt x="7032" y="4496"/>
                    <a:pt x="7117" y="4349"/>
                    <a:pt x="7221" y="4219"/>
                  </a:cubicBezTo>
                  <a:cubicBezTo>
                    <a:pt x="7324" y="4089"/>
                    <a:pt x="7409" y="3949"/>
                    <a:pt x="7409" y="3908"/>
                  </a:cubicBezTo>
                  <a:cubicBezTo>
                    <a:pt x="7409" y="3868"/>
                    <a:pt x="7441" y="3823"/>
                    <a:pt x="7480" y="3809"/>
                  </a:cubicBezTo>
                  <a:cubicBezTo>
                    <a:pt x="7519" y="3795"/>
                    <a:pt x="7551" y="3753"/>
                    <a:pt x="7551" y="3717"/>
                  </a:cubicBezTo>
                  <a:cubicBezTo>
                    <a:pt x="7551" y="3642"/>
                    <a:pt x="7735" y="3325"/>
                    <a:pt x="7804" y="3279"/>
                  </a:cubicBezTo>
                  <a:cubicBezTo>
                    <a:pt x="7829" y="3263"/>
                    <a:pt x="7925" y="3118"/>
                    <a:pt x="8018" y="2957"/>
                  </a:cubicBezTo>
                  <a:cubicBezTo>
                    <a:pt x="8162" y="2708"/>
                    <a:pt x="8705" y="2076"/>
                    <a:pt x="8910" y="1920"/>
                  </a:cubicBezTo>
                  <a:cubicBezTo>
                    <a:pt x="8944" y="1893"/>
                    <a:pt x="9007" y="1836"/>
                    <a:pt x="9051" y="1791"/>
                  </a:cubicBezTo>
                  <a:cubicBezTo>
                    <a:pt x="9094" y="1747"/>
                    <a:pt x="9236" y="1646"/>
                    <a:pt x="9366" y="1568"/>
                  </a:cubicBezTo>
                  <a:cubicBezTo>
                    <a:pt x="9495" y="1489"/>
                    <a:pt x="9609" y="1409"/>
                    <a:pt x="9617" y="1390"/>
                  </a:cubicBezTo>
                  <a:cubicBezTo>
                    <a:pt x="9626" y="1371"/>
                    <a:pt x="9653" y="1356"/>
                    <a:pt x="9678" y="1356"/>
                  </a:cubicBezTo>
                  <a:cubicBezTo>
                    <a:pt x="9702" y="1356"/>
                    <a:pt x="9867" y="1278"/>
                    <a:pt x="10044" y="1182"/>
                  </a:cubicBezTo>
                  <a:cubicBezTo>
                    <a:pt x="10221" y="1087"/>
                    <a:pt x="10474" y="984"/>
                    <a:pt x="10608" y="953"/>
                  </a:cubicBezTo>
                  <a:cubicBezTo>
                    <a:pt x="10742" y="923"/>
                    <a:pt x="10863" y="880"/>
                    <a:pt x="10877" y="857"/>
                  </a:cubicBezTo>
                  <a:cubicBezTo>
                    <a:pt x="10892" y="835"/>
                    <a:pt x="10939" y="817"/>
                    <a:pt x="10983" y="817"/>
                  </a:cubicBezTo>
                  <a:cubicBezTo>
                    <a:pt x="11027" y="817"/>
                    <a:pt x="11116" y="790"/>
                    <a:pt x="11181" y="757"/>
                  </a:cubicBezTo>
                  <a:cubicBezTo>
                    <a:pt x="11245" y="724"/>
                    <a:pt x="11484" y="603"/>
                    <a:pt x="11711" y="488"/>
                  </a:cubicBezTo>
                  <a:cubicBezTo>
                    <a:pt x="11938" y="373"/>
                    <a:pt x="12153" y="278"/>
                    <a:pt x="12187" y="278"/>
                  </a:cubicBezTo>
                  <a:cubicBezTo>
                    <a:pt x="12222" y="278"/>
                    <a:pt x="12313" y="248"/>
                    <a:pt x="12390" y="212"/>
                  </a:cubicBezTo>
                  <a:cubicBezTo>
                    <a:pt x="12466" y="176"/>
                    <a:pt x="12613" y="134"/>
                    <a:pt x="12715" y="120"/>
                  </a:cubicBezTo>
                  <a:cubicBezTo>
                    <a:pt x="12817" y="105"/>
                    <a:pt x="13029" y="72"/>
                    <a:pt x="13184" y="45"/>
                  </a:cubicBezTo>
                  <a:cubicBezTo>
                    <a:pt x="13535" y="-15"/>
                    <a:pt x="13642" y="-15"/>
                    <a:pt x="13938" y="44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sp>
        <p:nvSpPr>
          <p:cNvPr id="293" name="10 minutes every day becomes knowledge.…"/>
          <p:cNvSpPr txBox="1"/>
          <p:nvPr/>
        </p:nvSpPr>
        <p:spPr>
          <a:xfrm>
            <a:off x="15455036" y="7671800"/>
            <a:ext cx="6907452" cy="3658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09600" indent="-609600">
              <a:lnSpc>
                <a:spcPct val="120000"/>
              </a:lnSpc>
              <a:spcBef>
                <a:spcPts val="2000"/>
              </a:spcBef>
              <a:buSzPct val="123000"/>
              <a:buChar char="•"/>
              <a:defRPr>
                <a:solidFill>
                  <a:srgbClr val="FFFFFF"/>
                </a:solidFill>
              </a:defRPr>
            </a:pPr>
            <a:r>
              <a:rPr dirty="0"/>
              <a:t>10 minutes every day becomes knowledge.</a:t>
            </a:r>
          </a:p>
          <a:p>
            <a:pPr marL="609600" indent="-609600">
              <a:lnSpc>
                <a:spcPct val="120000"/>
              </a:lnSpc>
              <a:spcBef>
                <a:spcPts val="2000"/>
              </a:spcBef>
              <a:buSzPct val="123000"/>
              <a:buChar char="•"/>
              <a:defRPr>
                <a:solidFill>
                  <a:srgbClr val="FFFFFF"/>
                </a:solidFill>
              </a:defRPr>
            </a:pPr>
            <a:r>
              <a:rPr dirty="0"/>
              <a:t>Repeated choices affect health.</a:t>
            </a:r>
          </a:p>
        </p:txBody>
      </p:sp>
      <p:sp>
        <p:nvSpPr>
          <p:cNvPr id="294" name="The reward for a good choice is often invisible today."/>
          <p:cNvSpPr txBox="1"/>
          <p:nvPr/>
        </p:nvSpPr>
        <p:spPr>
          <a:xfrm>
            <a:off x="5258754" y="11955068"/>
            <a:ext cx="14463675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7A936"/>
                </a:solidFill>
              </a:defRPr>
            </a:lvl1pPr>
          </a:lstStyle>
          <a:p>
            <a:r>
              <a:rPr dirty="0"/>
              <a:t>The reward for a good choice is often invisible today.</a:t>
            </a:r>
          </a:p>
        </p:txBody>
      </p:sp>
      <p:sp>
        <p:nvSpPr>
          <p:cNvPr id="295" name="Now"/>
          <p:cNvSpPr txBox="1"/>
          <p:nvPr/>
        </p:nvSpPr>
        <p:spPr>
          <a:xfrm>
            <a:off x="3765882" y="5341449"/>
            <a:ext cx="1511642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457200">
              <a:lnSpc>
                <a:spcPct val="120000"/>
              </a:lnSpc>
              <a:spcBef>
                <a:spcPts val="1000"/>
              </a:spcBef>
              <a:defRPr sz="5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Now</a:t>
            </a:r>
          </a:p>
        </p:txBody>
      </p:sp>
      <p:sp>
        <p:nvSpPr>
          <p:cNvPr id="296" name="Later"/>
          <p:cNvSpPr txBox="1"/>
          <p:nvPr/>
        </p:nvSpPr>
        <p:spPr>
          <a:xfrm>
            <a:off x="20054329" y="5341449"/>
            <a:ext cx="1706390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457200">
              <a:lnSpc>
                <a:spcPct val="120000"/>
              </a:lnSpc>
              <a:spcBef>
                <a:spcPts val="1000"/>
              </a:spcBef>
              <a:defRPr sz="5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Later</a:t>
            </a:r>
          </a:p>
        </p:txBody>
      </p:sp>
      <p:sp>
        <p:nvSpPr>
          <p:cNvPr id="297" name="Line"/>
          <p:cNvSpPr/>
          <p:nvPr/>
        </p:nvSpPr>
        <p:spPr>
          <a:xfrm>
            <a:off x="9605192" y="8091172"/>
            <a:ext cx="5772070" cy="1"/>
          </a:xfrm>
          <a:prstGeom prst="line">
            <a:avLst/>
          </a:prstGeom>
          <a:ln w="50800">
            <a:solidFill>
              <a:srgbClr val="D5D5D5">
                <a:alpha val="55368"/>
              </a:srgbClr>
            </a:solidFill>
            <a:prstDash val="sysDot"/>
            <a:miter lim="400000"/>
            <a:tailEnd type="arrow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98" name="Line"/>
          <p:cNvSpPr/>
          <p:nvPr/>
        </p:nvSpPr>
        <p:spPr>
          <a:xfrm>
            <a:off x="9606300" y="10061950"/>
            <a:ext cx="5769853" cy="1"/>
          </a:xfrm>
          <a:prstGeom prst="line">
            <a:avLst/>
          </a:prstGeom>
          <a:ln w="50800">
            <a:solidFill>
              <a:srgbClr val="D5D5D5">
                <a:alpha val="55368"/>
              </a:srgbClr>
            </a:solidFill>
            <a:prstDash val="sysDot"/>
            <a:miter lim="400000"/>
            <a:tailEnd type="arrow"/>
          </a:ln>
        </p:spPr>
        <p:txBody>
          <a:bodyPr lIns="50800" tIns="50800" rIns="50800" bIns="50800" anchor="ctr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1" animBg="1" advAuto="0"/>
      <p:bldP spid="293" grpId="0" animBg="1"/>
      <p:bldP spid="294" grpId="5" animBg="1" advAuto="0"/>
      <p:bldP spid="297" grpId="2" animBg="1" advAuto="0"/>
      <p:bldP spid="298" grpId="3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Energy"/>
          <p:cNvSpPr txBox="1"/>
          <p:nvPr/>
        </p:nvSpPr>
        <p:spPr>
          <a:xfrm>
            <a:off x="8125915" y="5902203"/>
            <a:ext cx="8132170" cy="1911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1900"/>
              </a:spcBef>
              <a:defRPr sz="12000" spc="-239">
                <a:solidFill>
                  <a:srgbClr val="DEAC4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Energy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ime is given.…"/>
          <p:cNvSpPr txBox="1">
            <a:spLocks noGrp="1"/>
          </p:cNvSpPr>
          <p:nvPr>
            <p:ph type="title"/>
          </p:nvPr>
        </p:nvSpPr>
        <p:spPr>
          <a:xfrm>
            <a:off x="3611753" y="4320480"/>
            <a:ext cx="17160494" cy="507504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10000"/>
              </a:lnSpc>
              <a:spcBef>
                <a:spcPts val="1900"/>
              </a:spcBef>
              <a:defRPr sz="8500" spc="-170">
                <a:latin typeface="+mn-lt"/>
                <a:ea typeface="+mn-ea"/>
                <a:cs typeface="+mn-cs"/>
                <a:sym typeface="Helvetica Neue"/>
              </a:defRPr>
            </a:pPr>
            <a:r>
              <a:t>Time is given. </a:t>
            </a:r>
          </a:p>
          <a:p>
            <a:pPr algn="ctr">
              <a:lnSpc>
                <a:spcPct val="110000"/>
              </a:lnSpc>
              <a:spcBef>
                <a:spcPts val="1900"/>
              </a:spcBef>
              <a:defRPr sz="8500" spc="-170">
                <a:latin typeface="+mn-lt"/>
                <a:ea typeface="+mn-ea"/>
                <a:cs typeface="+mn-cs"/>
                <a:sym typeface="Helvetica Neue"/>
              </a:defRPr>
            </a:pPr>
            <a:r>
              <a:t>Your Energy determines how much you can do in same amount of time.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Think of a day when you got a lot done.…"/>
          <p:cNvSpPr txBox="1"/>
          <p:nvPr/>
        </p:nvSpPr>
        <p:spPr>
          <a:xfrm>
            <a:off x="2345055" y="4160969"/>
            <a:ext cx="19693891" cy="3080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defRPr sz="9000" spc="-180">
                <a:solidFill>
                  <a:srgbClr val="FFFFFF"/>
                </a:solidFill>
              </a:defRPr>
            </a:pPr>
            <a:r>
              <a:t>Think of a day when you got a lot done.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defRPr sz="9000" spc="-180">
                <a:solidFill>
                  <a:srgbClr val="FFFFFF"/>
                </a:solidFill>
              </a:defRPr>
            </a:pPr>
            <a:r>
              <a:t>How had you slept the night before?</a:t>
            </a:r>
          </a:p>
        </p:txBody>
      </p:sp>
      <p:sp>
        <p:nvSpPr>
          <p:cNvPr id="305" name="Time × Energy = what you actually get done"/>
          <p:cNvSpPr txBox="1"/>
          <p:nvPr/>
        </p:nvSpPr>
        <p:spPr>
          <a:xfrm>
            <a:off x="3148006" y="8350023"/>
            <a:ext cx="18087988" cy="12050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defRPr sz="7300" spc="-145">
                <a:solidFill>
                  <a:srgbClr val="DEAC4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Time × Energy = what you actually get done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" grpId="1" animBg="1" advAuto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Your Body: nutrition, exercise, sleep…"/>
          <p:cNvSpPr txBox="1">
            <a:spLocks noGrp="1"/>
          </p:cNvSpPr>
          <p:nvPr>
            <p:ph type="title"/>
          </p:nvPr>
        </p:nvSpPr>
        <p:spPr>
          <a:xfrm>
            <a:off x="1402202" y="5959886"/>
            <a:ext cx="21579596" cy="362793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20000"/>
              </a:lnSpc>
              <a:defRPr sz="8500" spc="-170">
                <a:latin typeface="+mn-lt"/>
                <a:ea typeface="+mn-ea"/>
                <a:cs typeface="+mn-cs"/>
                <a:sym typeface="Helvetica Neue"/>
              </a:defRPr>
            </a:pPr>
            <a:r>
              <a:rPr>
                <a:solidFill>
                  <a:srgbClr val="DEAC4E"/>
                </a:solidFill>
              </a:rPr>
              <a:t>Your Body:</a:t>
            </a:r>
            <a:r>
              <a:t> nutrition, exercise, sleep</a:t>
            </a:r>
          </a:p>
          <a:p>
            <a:pPr algn="ctr">
              <a:lnSpc>
                <a:spcPct val="120000"/>
              </a:lnSpc>
              <a:defRPr sz="8500" spc="-170">
                <a:latin typeface="+mn-lt"/>
                <a:ea typeface="+mn-ea"/>
                <a:cs typeface="+mn-cs"/>
                <a:sym typeface="Helvetica Neue"/>
              </a:defRPr>
            </a:pPr>
            <a:r>
              <a:rPr>
                <a:solidFill>
                  <a:srgbClr val="DEAC4E"/>
                </a:solidFill>
              </a:rPr>
              <a:t>Your Mind:</a:t>
            </a:r>
            <a:r>
              <a:t> stress-free, calm, enthusiastic</a:t>
            </a:r>
          </a:p>
        </p:txBody>
      </p:sp>
      <p:sp>
        <p:nvSpPr>
          <p:cNvPr id="308" name="Energy comes from"/>
          <p:cNvSpPr txBox="1"/>
          <p:nvPr/>
        </p:nvSpPr>
        <p:spPr>
          <a:xfrm>
            <a:off x="6840219" y="4128179"/>
            <a:ext cx="10703561" cy="157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120000"/>
              </a:lnSpc>
              <a:spcBef>
                <a:spcPts val="0"/>
              </a:spcBef>
              <a:defRPr sz="10000" spc="-200">
                <a:solidFill>
                  <a:srgbClr val="FFFFFF"/>
                </a:solidFill>
              </a:defRPr>
            </a:lvl1pPr>
          </a:lstStyle>
          <a:p>
            <a:r>
              <a:t>Energy comes from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" grpId="1" uiExpand="1" build="p" bldLvl="5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Nutrition, Exercise, Sleep"/>
          <p:cNvSpPr txBox="1">
            <a:spLocks noGrp="1"/>
          </p:cNvSpPr>
          <p:nvPr>
            <p:ph type="title"/>
          </p:nvPr>
        </p:nvSpPr>
        <p:spPr>
          <a:xfrm>
            <a:off x="1402202" y="4353514"/>
            <a:ext cx="21579596" cy="6726934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12000" spc="-239"/>
            </a:lvl1pPr>
          </a:lstStyle>
          <a:p>
            <a:r>
              <a:t>Nutrition, Exercise, Sleep</a:t>
            </a:r>
          </a:p>
        </p:txBody>
      </p:sp>
      <p:sp>
        <p:nvSpPr>
          <p:cNvPr id="2" name="Physical Health">
            <a:extLst>
              <a:ext uri="{FF2B5EF4-FFF2-40B4-BE49-F238E27FC236}">
                <a16:creationId xmlns:a16="http://schemas.microsoft.com/office/drawing/2014/main" id="{3D7896ED-E686-1F04-B01E-F17D062B427B}"/>
              </a:ext>
            </a:extLst>
          </p:cNvPr>
          <p:cNvSpPr txBox="1">
            <a:spLocks/>
          </p:cNvSpPr>
          <p:nvPr/>
        </p:nvSpPr>
        <p:spPr>
          <a:xfrm>
            <a:off x="1402202" y="2372314"/>
            <a:ext cx="21579596" cy="6726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ctr" defTabSz="2438338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0" b="0" i="0" u="none" strike="noStrike" cap="none" spc="-239" baseline="0">
                <a:solidFill>
                  <a:srgbClr val="DEAC4E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chemeClr val="accent1">
                    <a:hueOff val="114395"/>
                    <a:lumOff val="-24975"/>
                  </a:schemeClr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chemeClr val="accent1">
                    <a:hueOff val="114395"/>
                    <a:lumOff val="-24975"/>
                  </a:schemeClr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chemeClr val="accent1">
                    <a:hueOff val="114395"/>
                    <a:lumOff val="-24975"/>
                  </a:schemeClr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chemeClr val="accent1">
                    <a:hueOff val="114395"/>
                    <a:lumOff val="-24975"/>
                  </a:schemeClr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chemeClr val="accent1">
                    <a:hueOff val="114395"/>
                    <a:lumOff val="-24975"/>
                  </a:schemeClr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chemeClr val="accent1">
                    <a:hueOff val="114395"/>
                    <a:lumOff val="-24975"/>
                  </a:schemeClr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chemeClr val="accent1">
                    <a:hueOff val="114395"/>
                    <a:lumOff val="-24975"/>
                  </a:schemeClr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chemeClr val="accent1">
                    <a:hueOff val="114395"/>
                    <a:lumOff val="-24975"/>
                  </a:schemeClr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/>
              <a:t>Physical Health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Screenshot 2026-09-27 at 10.00.07 AM.png" descr="Screenshot 2026-09-27 at 10.00.07 AM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78" y="-40426"/>
            <a:ext cx="24389954" cy="1365213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0C8551-F8D8-471F-A84A-EC9F25B0661B}"/>
              </a:ext>
            </a:extLst>
          </p:cNvPr>
          <p:cNvSpPr txBox="1"/>
          <p:nvPr/>
        </p:nvSpPr>
        <p:spPr>
          <a:xfrm>
            <a:off x="7185821" y="4744891"/>
            <a:ext cx="10012356" cy="13444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Click on the Slide to Launch Activity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Continuous Health Monitoring"/>
          <p:cNvSpPr txBox="1">
            <a:spLocks noGrp="1"/>
          </p:cNvSpPr>
          <p:nvPr>
            <p:ph type="title"/>
          </p:nvPr>
        </p:nvSpPr>
        <p:spPr>
          <a:xfrm>
            <a:off x="1402202" y="3494533"/>
            <a:ext cx="21579596" cy="6726934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12000" spc="-239"/>
            </a:lvl1pPr>
          </a:lstStyle>
          <a:p>
            <a:r>
              <a:t>Continuous Health Monitoring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pasted-movie.png" descr="pasted-movie.png"/>
          <p:cNvPicPr>
            <a:picLocks noChangeAspect="1"/>
          </p:cNvPicPr>
          <p:nvPr/>
        </p:nvPicPr>
        <p:blipFill>
          <a:blip r:embed="rId2"/>
          <a:srcRect l="22098" t="16005" r="23897" b="31935"/>
          <a:stretch>
            <a:fillRect/>
          </a:stretch>
        </p:blipFill>
        <p:spPr>
          <a:xfrm>
            <a:off x="891737" y="3287820"/>
            <a:ext cx="8560811" cy="7140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5" h="21598" extrusionOk="0">
                <a:moveTo>
                  <a:pt x="12689" y="98"/>
                </a:moveTo>
                <a:cubicBezTo>
                  <a:pt x="12689" y="121"/>
                  <a:pt x="12790" y="140"/>
                  <a:pt x="12914" y="140"/>
                </a:cubicBezTo>
                <a:cubicBezTo>
                  <a:pt x="13038" y="140"/>
                  <a:pt x="13168" y="157"/>
                  <a:pt x="13202" y="179"/>
                </a:cubicBezTo>
                <a:cubicBezTo>
                  <a:pt x="13237" y="200"/>
                  <a:pt x="13367" y="229"/>
                  <a:pt x="13491" y="243"/>
                </a:cubicBezTo>
                <a:cubicBezTo>
                  <a:pt x="13616" y="257"/>
                  <a:pt x="13758" y="288"/>
                  <a:pt x="13807" y="311"/>
                </a:cubicBezTo>
                <a:cubicBezTo>
                  <a:pt x="13856" y="334"/>
                  <a:pt x="14006" y="377"/>
                  <a:pt x="14138" y="406"/>
                </a:cubicBezTo>
                <a:cubicBezTo>
                  <a:pt x="14271" y="435"/>
                  <a:pt x="14489" y="502"/>
                  <a:pt x="14622" y="554"/>
                </a:cubicBezTo>
                <a:cubicBezTo>
                  <a:pt x="14754" y="607"/>
                  <a:pt x="14877" y="644"/>
                  <a:pt x="14895" y="638"/>
                </a:cubicBezTo>
                <a:cubicBezTo>
                  <a:pt x="14912" y="632"/>
                  <a:pt x="14946" y="647"/>
                  <a:pt x="14969" y="670"/>
                </a:cubicBezTo>
                <a:cubicBezTo>
                  <a:pt x="14993" y="693"/>
                  <a:pt x="15084" y="725"/>
                  <a:pt x="15172" y="741"/>
                </a:cubicBezTo>
                <a:cubicBezTo>
                  <a:pt x="15261" y="757"/>
                  <a:pt x="15391" y="809"/>
                  <a:pt x="15462" y="856"/>
                </a:cubicBezTo>
                <a:cubicBezTo>
                  <a:pt x="15532" y="904"/>
                  <a:pt x="15621" y="943"/>
                  <a:pt x="15659" y="943"/>
                </a:cubicBezTo>
                <a:cubicBezTo>
                  <a:pt x="15697" y="943"/>
                  <a:pt x="15776" y="973"/>
                  <a:pt x="15834" y="1010"/>
                </a:cubicBezTo>
                <a:cubicBezTo>
                  <a:pt x="15893" y="1046"/>
                  <a:pt x="15968" y="1076"/>
                  <a:pt x="16001" y="1076"/>
                </a:cubicBezTo>
                <a:cubicBezTo>
                  <a:pt x="16035" y="1077"/>
                  <a:pt x="16081" y="1105"/>
                  <a:pt x="16105" y="1139"/>
                </a:cubicBezTo>
                <a:cubicBezTo>
                  <a:pt x="16129" y="1174"/>
                  <a:pt x="16194" y="1215"/>
                  <a:pt x="16249" y="1230"/>
                </a:cubicBezTo>
                <a:cubicBezTo>
                  <a:pt x="16341" y="1256"/>
                  <a:pt x="16604" y="1393"/>
                  <a:pt x="16740" y="1486"/>
                </a:cubicBezTo>
                <a:cubicBezTo>
                  <a:pt x="16770" y="1506"/>
                  <a:pt x="16821" y="1537"/>
                  <a:pt x="16851" y="1553"/>
                </a:cubicBezTo>
                <a:cubicBezTo>
                  <a:pt x="16882" y="1569"/>
                  <a:pt x="16951" y="1619"/>
                  <a:pt x="17006" y="1664"/>
                </a:cubicBezTo>
                <a:cubicBezTo>
                  <a:pt x="17060" y="1709"/>
                  <a:pt x="17131" y="1746"/>
                  <a:pt x="17164" y="1746"/>
                </a:cubicBezTo>
                <a:cubicBezTo>
                  <a:pt x="17196" y="1746"/>
                  <a:pt x="17223" y="1762"/>
                  <a:pt x="17223" y="1782"/>
                </a:cubicBezTo>
                <a:cubicBezTo>
                  <a:pt x="17223" y="1801"/>
                  <a:pt x="17280" y="1842"/>
                  <a:pt x="17351" y="1873"/>
                </a:cubicBezTo>
                <a:cubicBezTo>
                  <a:pt x="17421" y="1903"/>
                  <a:pt x="17612" y="2038"/>
                  <a:pt x="17776" y="2172"/>
                </a:cubicBezTo>
                <a:cubicBezTo>
                  <a:pt x="17940" y="2305"/>
                  <a:pt x="18088" y="2415"/>
                  <a:pt x="18106" y="2415"/>
                </a:cubicBezTo>
                <a:cubicBezTo>
                  <a:pt x="18124" y="2415"/>
                  <a:pt x="18221" y="2505"/>
                  <a:pt x="18322" y="2614"/>
                </a:cubicBezTo>
                <a:cubicBezTo>
                  <a:pt x="18423" y="2724"/>
                  <a:pt x="18523" y="2814"/>
                  <a:pt x="18544" y="2815"/>
                </a:cubicBezTo>
                <a:cubicBezTo>
                  <a:pt x="18667" y="2820"/>
                  <a:pt x="19897" y="4234"/>
                  <a:pt x="19899" y="4372"/>
                </a:cubicBezTo>
                <a:cubicBezTo>
                  <a:pt x="19899" y="4388"/>
                  <a:pt x="19958" y="4468"/>
                  <a:pt x="20029" y="4552"/>
                </a:cubicBezTo>
                <a:cubicBezTo>
                  <a:pt x="20101" y="4635"/>
                  <a:pt x="20159" y="4726"/>
                  <a:pt x="20159" y="4755"/>
                </a:cubicBezTo>
                <a:cubicBezTo>
                  <a:pt x="20159" y="4784"/>
                  <a:pt x="20188" y="4846"/>
                  <a:pt x="20224" y="4894"/>
                </a:cubicBezTo>
                <a:cubicBezTo>
                  <a:pt x="20260" y="4941"/>
                  <a:pt x="20314" y="5040"/>
                  <a:pt x="20345" y="5114"/>
                </a:cubicBezTo>
                <a:cubicBezTo>
                  <a:pt x="20375" y="5188"/>
                  <a:pt x="20431" y="5288"/>
                  <a:pt x="20468" y="5337"/>
                </a:cubicBezTo>
                <a:cubicBezTo>
                  <a:pt x="20505" y="5386"/>
                  <a:pt x="20586" y="5557"/>
                  <a:pt x="20648" y="5716"/>
                </a:cubicBezTo>
                <a:cubicBezTo>
                  <a:pt x="20710" y="5876"/>
                  <a:pt x="20776" y="6036"/>
                  <a:pt x="20794" y="6073"/>
                </a:cubicBezTo>
                <a:cubicBezTo>
                  <a:pt x="20813" y="6110"/>
                  <a:pt x="20838" y="6170"/>
                  <a:pt x="20849" y="6207"/>
                </a:cubicBezTo>
                <a:cubicBezTo>
                  <a:pt x="20860" y="6244"/>
                  <a:pt x="20903" y="6384"/>
                  <a:pt x="20944" y="6519"/>
                </a:cubicBezTo>
                <a:cubicBezTo>
                  <a:pt x="20985" y="6654"/>
                  <a:pt x="21034" y="6800"/>
                  <a:pt x="21053" y="6842"/>
                </a:cubicBezTo>
                <a:cubicBezTo>
                  <a:pt x="21072" y="6885"/>
                  <a:pt x="21088" y="6980"/>
                  <a:pt x="21088" y="7054"/>
                </a:cubicBezTo>
                <a:cubicBezTo>
                  <a:pt x="21088" y="7128"/>
                  <a:pt x="21105" y="7189"/>
                  <a:pt x="21125" y="7189"/>
                </a:cubicBezTo>
                <a:cubicBezTo>
                  <a:pt x="21146" y="7189"/>
                  <a:pt x="21162" y="7268"/>
                  <a:pt x="21162" y="7364"/>
                </a:cubicBezTo>
                <a:cubicBezTo>
                  <a:pt x="21162" y="7461"/>
                  <a:pt x="21179" y="7553"/>
                  <a:pt x="21199" y="7568"/>
                </a:cubicBezTo>
                <a:cubicBezTo>
                  <a:pt x="21220" y="7583"/>
                  <a:pt x="21237" y="7670"/>
                  <a:pt x="21237" y="7762"/>
                </a:cubicBezTo>
                <a:cubicBezTo>
                  <a:pt x="21237" y="7854"/>
                  <a:pt x="21252" y="7948"/>
                  <a:pt x="21271" y="7971"/>
                </a:cubicBezTo>
                <a:cubicBezTo>
                  <a:pt x="21290" y="7995"/>
                  <a:pt x="21314" y="8144"/>
                  <a:pt x="21326" y="8304"/>
                </a:cubicBezTo>
                <a:cubicBezTo>
                  <a:pt x="21337" y="8463"/>
                  <a:pt x="21364" y="8784"/>
                  <a:pt x="21384" y="9018"/>
                </a:cubicBezTo>
                <a:cubicBezTo>
                  <a:pt x="21405" y="9251"/>
                  <a:pt x="21435" y="9666"/>
                  <a:pt x="21450" y="9941"/>
                </a:cubicBezTo>
                <a:cubicBezTo>
                  <a:pt x="21467" y="10239"/>
                  <a:pt x="21497" y="10463"/>
                  <a:pt x="21525" y="10497"/>
                </a:cubicBezTo>
                <a:cubicBezTo>
                  <a:pt x="21598" y="10584"/>
                  <a:pt x="21588" y="12979"/>
                  <a:pt x="21514" y="13097"/>
                </a:cubicBezTo>
                <a:cubicBezTo>
                  <a:pt x="21479" y="13153"/>
                  <a:pt x="21459" y="13293"/>
                  <a:pt x="21458" y="13498"/>
                </a:cubicBezTo>
                <a:cubicBezTo>
                  <a:pt x="21458" y="13672"/>
                  <a:pt x="21431" y="13934"/>
                  <a:pt x="21398" y="14081"/>
                </a:cubicBezTo>
                <a:cubicBezTo>
                  <a:pt x="21366" y="14228"/>
                  <a:pt x="21332" y="14429"/>
                  <a:pt x="21322" y="14527"/>
                </a:cubicBezTo>
                <a:cubicBezTo>
                  <a:pt x="21312" y="14625"/>
                  <a:pt x="21288" y="14725"/>
                  <a:pt x="21270" y="14748"/>
                </a:cubicBezTo>
                <a:cubicBezTo>
                  <a:pt x="21252" y="14771"/>
                  <a:pt x="21237" y="14826"/>
                  <a:pt x="21237" y="14871"/>
                </a:cubicBezTo>
                <a:cubicBezTo>
                  <a:pt x="21237" y="14915"/>
                  <a:pt x="21220" y="14951"/>
                  <a:pt x="21199" y="14951"/>
                </a:cubicBezTo>
                <a:cubicBezTo>
                  <a:pt x="21179" y="14951"/>
                  <a:pt x="21162" y="14991"/>
                  <a:pt x="21162" y="15041"/>
                </a:cubicBezTo>
                <a:cubicBezTo>
                  <a:pt x="21162" y="15191"/>
                  <a:pt x="20827" y="16038"/>
                  <a:pt x="20613" y="16429"/>
                </a:cubicBezTo>
                <a:cubicBezTo>
                  <a:pt x="20468" y="16693"/>
                  <a:pt x="20286" y="16993"/>
                  <a:pt x="20152" y="17188"/>
                </a:cubicBezTo>
                <a:cubicBezTo>
                  <a:pt x="20074" y="17301"/>
                  <a:pt x="20010" y="17407"/>
                  <a:pt x="20010" y="17422"/>
                </a:cubicBezTo>
                <a:cubicBezTo>
                  <a:pt x="20010" y="17460"/>
                  <a:pt x="19868" y="17627"/>
                  <a:pt x="19834" y="17629"/>
                </a:cubicBezTo>
                <a:cubicBezTo>
                  <a:pt x="19818" y="17631"/>
                  <a:pt x="19764" y="17693"/>
                  <a:pt x="19713" y="17768"/>
                </a:cubicBezTo>
                <a:cubicBezTo>
                  <a:pt x="19507" y="18071"/>
                  <a:pt x="19231" y="18372"/>
                  <a:pt x="19000" y="18547"/>
                </a:cubicBezTo>
                <a:cubicBezTo>
                  <a:pt x="18912" y="18613"/>
                  <a:pt x="18750" y="18755"/>
                  <a:pt x="18641" y="18862"/>
                </a:cubicBezTo>
                <a:cubicBezTo>
                  <a:pt x="18532" y="18968"/>
                  <a:pt x="18419" y="19055"/>
                  <a:pt x="18390" y="19055"/>
                </a:cubicBezTo>
                <a:cubicBezTo>
                  <a:pt x="18361" y="19055"/>
                  <a:pt x="18338" y="19076"/>
                  <a:pt x="18338" y="19101"/>
                </a:cubicBezTo>
                <a:cubicBezTo>
                  <a:pt x="18338" y="19126"/>
                  <a:pt x="18295" y="19166"/>
                  <a:pt x="18242" y="19190"/>
                </a:cubicBezTo>
                <a:cubicBezTo>
                  <a:pt x="18190" y="19214"/>
                  <a:pt x="18092" y="19284"/>
                  <a:pt x="18025" y="19346"/>
                </a:cubicBezTo>
                <a:cubicBezTo>
                  <a:pt x="17895" y="19464"/>
                  <a:pt x="17140" y="19923"/>
                  <a:pt x="16842" y="20064"/>
                </a:cubicBezTo>
                <a:cubicBezTo>
                  <a:pt x="16745" y="20110"/>
                  <a:pt x="16666" y="20163"/>
                  <a:pt x="16666" y="20182"/>
                </a:cubicBezTo>
                <a:cubicBezTo>
                  <a:pt x="16666" y="20200"/>
                  <a:pt x="16635" y="20215"/>
                  <a:pt x="16599" y="20215"/>
                </a:cubicBezTo>
                <a:cubicBezTo>
                  <a:pt x="16562" y="20215"/>
                  <a:pt x="16516" y="20233"/>
                  <a:pt x="16496" y="20254"/>
                </a:cubicBezTo>
                <a:cubicBezTo>
                  <a:pt x="16477" y="20276"/>
                  <a:pt x="16394" y="20317"/>
                  <a:pt x="16312" y="20346"/>
                </a:cubicBezTo>
                <a:cubicBezTo>
                  <a:pt x="16118" y="20416"/>
                  <a:pt x="15901" y="20517"/>
                  <a:pt x="15724" y="20622"/>
                </a:cubicBezTo>
                <a:cubicBezTo>
                  <a:pt x="15645" y="20668"/>
                  <a:pt x="15540" y="20706"/>
                  <a:pt x="15491" y="20706"/>
                </a:cubicBezTo>
                <a:cubicBezTo>
                  <a:pt x="15405" y="20706"/>
                  <a:pt x="15375" y="20718"/>
                  <a:pt x="15196" y="20827"/>
                </a:cubicBezTo>
                <a:cubicBezTo>
                  <a:pt x="15154" y="20853"/>
                  <a:pt x="15033" y="20888"/>
                  <a:pt x="14927" y="20905"/>
                </a:cubicBezTo>
                <a:cubicBezTo>
                  <a:pt x="14820" y="20923"/>
                  <a:pt x="14724" y="20955"/>
                  <a:pt x="14712" y="20978"/>
                </a:cubicBezTo>
                <a:cubicBezTo>
                  <a:pt x="14701" y="21000"/>
                  <a:pt x="14627" y="21018"/>
                  <a:pt x="14547" y="21018"/>
                </a:cubicBezTo>
                <a:cubicBezTo>
                  <a:pt x="14468" y="21018"/>
                  <a:pt x="14393" y="21038"/>
                  <a:pt x="14380" y="21063"/>
                </a:cubicBezTo>
                <a:cubicBezTo>
                  <a:pt x="14367" y="21087"/>
                  <a:pt x="14300" y="21107"/>
                  <a:pt x="14231" y="21107"/>
                </a:cubicBezTo>
                <a:cubicBezTo>
                  <a:pt x="14162" y="21107"/>
                  <a:pt x="14096" y="21125"/>
                  <a:pt x="14085" y="21147"/>
                </a:cubicBezTo>
                <a:cubicBezTo>
                  <a:pt x="14074" y="21169"/>
                  <a:pt x="13929" y="21202"/>
                  <a:pt x="13763" y="21219"/>
                </a:cubicBezTo>
                <a:cubicBezTo>
                  <a:pt x="13597" y="21237"/>
                  <a:pt x="13420" y="21277"/>
                  <a:pt x="13368" y="21309"/>
                </a:cubicBezTo>
                <a:cubicBezTo>
                  <a:pt x="13317" y="21342"/>
                  <a:pt x="13076" y="21382"/>
                  <a:pt x="12832" y="21399"/>
                </a:cubicBezTo>
                <a:cubicBezTo>
                  <a:pt x="12589" y="21417"/>
                  <a:pt x="12381" y="21449"/>
                  <a:pt x="12370" y="21470"/>
                </a:cubicBezTo>
                <a:cubicBezTo>
                  <a:pt x="12359" y="21491"/>
                  <a:pt x="12085" y="21509"/>
                  <a:pt x="11760" y="21509"/>
                </a:cubicBezTo>
                <a:cubicBezTo>
                  <a:pt x="11407" y="21509"/>
                  <a:pt x="11161" y="21527"/>
                  <a:pt x="11147" y="21553"/>
                </a:cubicBezTo>
                <a:cubicBezTo>
                  <a:pt x="11134" y="21579"/>
                  <a:pt x="10949" y="21598"/>
                  <a:pt x="10719" y="21598"/>
                </a:cubicBezTo>
                <a:lnTo>
                  <a:pt x="10719" y="21598"/>
                </a:lnTo>
                <a:cubicBezTo>
                  <a:pt x="10490" y="21598"/>
                  <a:pt x="10305" y="21579"/>
                  <a:pt x="10292" y="21553"/>
                </a:cubicBezTo>
                <a:cubicBezTo>
                  <a:pt x="10278" y="21527"/>
                  <a:pt x="10057" y="21509"/>
                  <a:pt x="9753" y="21509"/>
                </a:cubicBezTo>
                <a:cubicBezTo>
                  <a:pt x="9469" y="21509"/>
                  <a:pt x="9229" y="21492"/>
                  <a:pt x="9218" y="21471"/>
                </a:cubicBezTo>
                <a:cubicBezTo>
                  <a:pt x="9207" y="21450"/>
                  <a:pt x="8979" y="21420"/>
                  <a:pt x="8712" y="21404"/>
                </a:cubicBezTo>
                <a:cubicBezTo>
                  <a:pt x="8420" y="21386"/>
                  <a:pt x="8185" y="21350"/>
                  <a:pt x="8125" y="21313"/>
                </a:cubicBezTo>
                <a:cubicBezTo>
                  <a:pt x="8070" y="21280"/>
                  <a:pt x="7879" y="21238"/>
                  <a:pt x="7700" y="21220"/>
                </a:cubicBezTo>
                <a:cubicBezTo>
                  <a:pt x="7521" y="21203"/>
                  <a:pt x="7366" y="21170"/>
                  <a:pt x="7354" y="21148"/>
                </a:cubicBezTo>
                <a:cubicBezTo>
                  <a:pt x="7343" y="21126"/>
                  <a:pt x="7289" y="21107"/>
                  <a:pt x="7236" y="21107"/>
                </a:cubicBezTo>
                <a:cubicBezTo>
                  <a:pt x="7140" y="21107"/>
                  <a:pt x="6929" y="21040"/>
                  <a:pt x="6816" y="20973"/>
                </a:cubicBezTo>
                <a:cubicBezTo>
                  <a:pt x="6784" y="20955"/>
                  <a:pt x="6684" y="20926"/>
                  <a:pt x="6593" y="20909"/>
                </a:cubicBezTo>
                <a:cubicBezTo>
                  <a:pt x="6502" y="20892"/>
                  <a:pt x="6372" y="20848"/>
                  <a:pt x="6304" y="20811"/>
                </a:cubicBezTo>
                <a:cubicBezTo>
                  <a:pt x="6237" y="20774"/>
                  <a:pt x="6120" y="20733"/>
                  <a:pt x="6044" y="20719"/>
                </a:cubicBezTo>
                <a:cubicBezTo>
                  <a:pt x="5969" y="20705"/>
                  <a:pt x="5890" y="20679"/>
                  <a:pt x="5870" y="20661"/>
                </a:cubicBezTo>
                <a:cubicBezTo>
                  <a:pt x="5849" y="20643"/>
                  <a:pt x="5766" y="20604"/>
                  <a:pt x="5684" y="20574"/>
                </a:cubicBezTo>
                <a:cubicBezTo>
                  <a:pt x="5409" y="20475"/>
                  <a:pt x="4473" y="19993"/>
                  <a:pt x="4216" y="19818"/>
                </a:cubicBezTo>
                <a:cubicBezTo>
                  <a:pt x="4144" y="19770"/>
                  <a:pt x="3994" y="19677"/>
                  <a:pt x="3881" y="19613"/>
                </a:cubicBezTo>
                <a:cubicBezTo>
                  <a:pt x="3701" y="19509"/>
                  <a:pt x="3512" y="19371"/>
                  <a:pt x="3167" y="19092"/>
                </a:cubicBezTo>
                <a:cubicBezTo>
                  <a:pt x="3112" y="19047"/>
                  <a:pt x="3049" y="19011"/>
                  <a:pt x="3028" y="19011"/>
                </a:cubicBezTo>
                <a:cubicBezTo>
                  <a:pt x="3007" y="19011"/>
                  <a:pt x="2944" y="18953"/>
                  <a:pt x="2888" y="18882"/>
                </a:cubicBezTo>
                <a:cubicBezTo>
                  <a:pt x="2831" y="18811"/>
                  <a:pt x="2708" y="18702"/>
                  <a:pt x="2613" y="18638"/>
                </a:cubicBezTo>
                <a:cubicBezTo>
                  <a:pt x="2465" y="18539"/>
                  <a:pt x="1540" y="17500"/>
                  <a:pt x="1540" y="17433"/>
                </a:cubicBezTo>
                <a:cubicBezTo>
                  <a:pt x="1540" y="17420"/>
                  <a:pt x="1482" y="17341"/>
                  <a:pt x="1410" y="17257"/>
                </a:cubicBezTo>
                <a:cubicBezTo>
                  <a:pt x="1338" y="17174"/>
                  <a:pt x="1280" y="17083"/>
                  <a:pt x="1280" y="17056"/>
                </a:cubicBezTo>
                <a:cubicBezTo>
                  <a:pt x="1280" y="17029"/>
                  <a:pt x="1246" y="16985"/>
                  <a:pt x="1206" y="16958"/>
                </a:cubicBezTo>
                <a:cubicBezTo>
                  <a:pt x="1165" y="16932"/>
                  <a:pt x="1131" y="16885"/>
                  <a:pt x="1131" y="16854"/>
                </a:cubicBezTo>
                <a:cubicBezTo>
                  <a:pt x="1131" y="16822"/>
                  <a:pt x="1102" y="16757"/>
                  <a:pt x="1066" y="16708"/>
                </a:cubicBezTo>
                <a:cubicBezTo>
                  <a:pt x="988" y="16600"/>
                  <a:pt x="930" y="16493"/>
                  <a:pt x="849" y="16300"/>
                </a:cubicBezTo>
                <a:cubicBezTo>
                  <a:pt x="816" y="16221"/>
                  <a:pt x="773" y="16155"/>
                  <a:pt x="755" y="16155"/>
                </a:cubicBezTo>
                <a:cubicBezTo>
                  <a:pt x="737" y="16155"/>
                  <a:pt x="722" y="16120"/>
                  <a:pt x="722" y="16077"/>
                </a:cubicBezTo>
                <a:cubicBezTo>
                  <a:pt x="722" y="16034"/>
                  <a:pt x="697" y="15949"/>
                  <a:pt x="668" y="15888"/>
                </a:cubicBezTo>
                <a:cubicBezTo>
                  <a:pt x="639" y="15826"/>
                  <a:pt x="585" y="15701"/>
                  <a:pt x="548" y="15609"/>
                </a:cubicBezTo>
                <a:cubicBezTo>
                  <a:pt x="512" y="15517"/>
                  <a:pt x="469" y="15442"/>
                  <a:pt x="454" y="15442"/>
                </a:cubicBezTo>
                <a:cubicBezTo>
                  <a:pt x="438" y="15442"/>
                  <a:pt x="425" y="15401"/>
                  <a:pt x="425" y="15352"/>
                </a:cubicBezTo>
                <a:cubicBezTo>
                  <a:pt x="425" y="15302"/>
                  <a:pt x="408" y="15222"/>
                  <a:pt x="388" y="15173"/>
                </a:cubicBezTo>
                <a:cubicBezTo>
                  <a:pt x="368" y="15125"/>
                  <a:pt x="334" y="15045"/>
                  <a:pt x="314" y="14996"/>
                </a:cubicBezTo>
                <a:cubicBezTo>
                  <a:pt x="293" y="14947"/>
                  <a:pt x="276" y="14874"/>
                  <a:pt x="276" y="14832"/>
                </a:cubicBezTo>
                <a:cubicBezTo>
                  <a:pt x="276" y="14748"/>
                  <a:pt x="210" y="14479"/>
                  <a:pt x="160" y="14360"/>
                </a:cubicBezTo>
                <a:cubicBezTo>
                  <a:pt x="143" y="14318"/>
                  <a:pt x="128" y="14202"/>
                  <a:pt x="128" y="14102"/>
                </a:cubicBezTo>
                <a:cubicBezTo>
                  <a:pt x="128" y="14003"/>
                  <a:pt x="99" y="13868"/>
                  <a:pt x="63" y="13802"/>
                </a:cubicBezTo>
                <a:cubicBezTo>
                  <a:pt x="3" y="13693"/>
                  <a:pt x="-2" y="13515"/>
                  <a:pt x="1" y="11665"/>
                </a:cubicBezTo>
                <a:cubicBezTo>
                  <a:pt x="3" y="9990"/>
                  <a:pt x="12" y="9635"/>
                  <a:pt x="56" y="9571"/>
                </a:cubicBezTo>
                <a:cubicBezTo>
                  <a:pt x="105" y="9501"/>
                  <a:pt x="132" y="9264"/>
                  <a:pt x="188" y="8415"/>
                </a:cubicBezTo>
                <a:cubicBezTo>
                  <a:pt x="199" y="8244"/>
                  <a:pt x="223" y="8084"/>
                  <a:pt x="242" y="8061"/>
                </a:cubicBezTo>
                <a:cubicBezTo>
                  <a:pt x="261" y="8037"/>
                  <a:pt x="276" y="7943"/>
                  <a:pt x="276" y="7851"/>
                </a:cubicBezTo>
                <a:cubicBezTo>
                  <a:pt x="276" y="7760"/>
                  <a:pt x="293" y="7672"/>
                  <a:pt x="314" y="7657"/>
                </a:cubicBezTo>
                <a:cubicBezTo>
                  <a:pt x="334" y="7642"/>
                  <a:pt x="351" y="7551"/>
                  <a:pt x="351" y="7456"/>
                </a:cubicBezTo>
                <a:cubicBezTo>
                  <a:pt x="351" y="7361"/>
                  <a:pt x="368" y="7271"/>
                  <a:pt x="388" y="7255"/>
                </a:cubicBezTo>
                <a:cubicBezTo>
                  <a:pt x="408" y="7240"/>
                  <a:pt x="425" y="7180"/>
                  <a:pt x="425" y="7121"/>
                </a:cubicBezTo>
                <a:cubicBezTo>
                  <a:pt x="425" y="7062"/>
                  <a:pt x="444" y="6958"/>
                  <a:pt x="467" y="6889"/>
                </a:cubicBezTo>
                <a:cubicBezTo>
                  <a:pt x="490" y="6821"/>
                  <a:pt x="522" y="6725"/>
                  <a:pt x="538" y="6675"/>
                </a:cubicBezTo>
                <a:cubicBezTo>
                  <a:pt x="554" y="6626"/>
                  <a:pt x="602" y="6495"/>
                  <a:pt x="645" y="6383"/>
                </a:cubicBezTo>
                <a:cubicBezTo>
                  <a:pt x="687" y="6271"/>
                  <a:pt x="722" y="6137"/>
                  <a:pt x="722" y="6085"/>
                </a:cubicBezTo>
                <a:cubicBezTo>
                  <a:pt x="722" y="6034"/>
                  <a:pt x="736" y="5985"/>
                  <a:pt x="752" y="5977"/>
                </a:cubicBezTo>
                <a:cubicBezTo>
                  <a:pt x="793" y="5956"/>
                  <a:pt x="983" y="5540"/>
                  <a:pt x="983" y="5472"/>
                </a:cubicBezTo>
                <a:cubicBezTo>
                  <a:pt x="983" y="5442"/>
                  <a:pt x="1016" y="5382"/>
                  <a:pt x="1057" y="5337"/>
                </a:cubicBezTo>
                <a:cubicBezTo>
                  <a:pt x="1098" y="5293"/>
                  <a:pt x="1131" y="5229"/>
                  <a:pt x="1131" y="5196"/>
                </a:cubicBezTo>
                <a:cubicBezTo>
                  <a:pt x="1131" y="5163"/>
                  <a:pt x="1144" y="5136"/>
                  <a:pt x="1159" y="5136"/>
                </a:cubicBezTo>
                <a:cubicBezTo>
                  <a:pt x="1175" y="5136"/>
                  <a:pt x="1211" y="5071"/>
                  <a:pt x="1240" y="4991"/>
                </a:cubicBezTo>
                <a:cubicBezTo>
                  <a:pt x="1296" y="4840"/>
                  <a:pt x="1608" y="4353"/>
                  <a:pt x="1847" y="4045"/>
                </a:cubicBezTo>
                <a:cubicBezTo>
                  <a:pt x="1923" y="3946"/>
                  <a:pt x="1986" y="3852"/>
                  <a:pt x="1986" y="3835"/>
                </a:cubicBezTo>
                <a:cubicBezTo>
                  <a:pt x="1986" y="3818"/>
                  <a:pt x="2019" y="3791"/>
                  <a:pt x="2060" y="3776"/>
                </a:cubicBezTo>
                <a:cubicBezTo>
                  <a:pt x="2101" y="3760"/>
                  <a:pt x="2135" y="3728"/>
                  <a:pt x="2135" y="3704"/>
                </a:cubicBezTo>
                <a:cubicBezTo>
                  <a:pt x="2135" y="3619"/>
                  <a:pt x="2282" y="3444"/>
                  <a:pt x="2635" y="3107"/>
                </a:cubicBezTo>
                <a:cubicBezTo>
                  <a:pt x="2712" y="3033"/>
                  <a:pt x="2802" y="2940"/>
                  <a:pt x="2836" y="2900"/>
                </a:cubicBezTo>
                <a:cubicBezTo>
                  <a:pt x="2869" y="2861"/>
                  <a:pt x="2947" y="2796"/>
                  <a:pt x="3008" y="2758"/>
                </a:cubicBezTo>
                <a:cubicBezTo>
                  <a:pt x="3069" y="2719"/>
                  <a:pt x="3173" y="2626"/>
                  <a:pt x="3238" y="2551"/>
                </a:cubicBezTo>
                <a:cubicBezTo>
                  <a:pt x="3304" y="2476"/>
                  <a:pt x="3367" y="2415"/>
                  <a:pt x="3378" y="2415"/>
                </a:cubicBezTo>
                <a:cubicBezTo>
                  <a:pt x="3390" y="2415"/>
                  <a:pt x="3469" y="2360"/>
                  <a:pt x="3554" y="2292"/>
                </a:cubicBezTo>
                <a:cubicBezTo>
                  <a:pt x="3853" y="2054"/>
                  <a:pt x="3976" y="1967"/>
                  <a:pt x="4114" y="1897"/>
                </a:cubicBezTo>
                <a:cubicBezTo>
                  <a:pt x="4190" y="1858"/>
                  <a:pt x="4253" y="1809"/>
                  <a:pt x="4253" y="1789"/>
                </a:cubicBezTo>
                <a:cubicBezTo>
                  <a:pt x="4253" y="1769"/>
                  <a:pt x="4302" y="1740"/>
                  <a:pt x="4362" y="1724"/>
                </a:cubicBezTo>
                <a:cubicBezTo>
                  <a:pt x="4422" y="1708"/>
                  <a:pt x="4490" y="1668"/>
                  <a:pt x="4513" y="1634"/>
                </a:cubicBezTo>
                <a:cubicBezTo>
                  <a:pt x="4536" y="1601"/>
                  <a:pt x="4604" y="1560"/>
                  <a:pt x="4664" y="1545"/>
                </a:cubicBezTo>
                <a:cubicBezTo>
                  <a:pt x="4724" y="1529"/>
                  <a:pt x="4782" y="1497"/>
                  <a:pt x="4794" y="1475"/>
                </a:cubicBezTo>
                <a:cubicBezTo>
                  <a:pt x="4805" y="1452"/>
                  <a:pt x="4847" y="1434"/>
                  <a:pt x="4887" y="1434"/>
                </a:cubicBezTo>
                <a:cubicBezTo>
                  <a:pt x="4927" y="1434"/>
                  <a:pt x="4959" y="1418"/>
                  <a:pt x="4959" y="1400"/>
                </a:cubicBezTo>
                <a:cubicBezTo>
                  <a:pt x="4959" y="1381"/>
                  <a:pt x="5005" y="1344"/>
                  <a:pt x="5061" y="1316"/>
                </a:cubicBezTo>
                <a:cubicBezTo>
                  <a:pt x="5117" y="1289"/>
                  <a:pt x="5250" y="1224"/>
                  <a:pt x="5356" y="1172"/>
                </a:cubicBezTo>
                <a:cubicBezTo>
                  <a:pt x="5462" y="1119"/>
                  <a:pt x="5571" y="1077"/>
                  <a:pt x="5598" y="1076"/>
                </a:cubicBezTo>
                <a:cubicBezTo>
                  <a:pt x="5625" y="1076"/>
                  <a:pt x="5688" y="1051"/>
                  <a:pt x="5739" y="1019"/>
                </a:cubicBezTo>
                <a:cubicBezTo>
                  <a:pt x="5791" y="988"/>
                  <a:pt x="5908" y="934"/>
                  <a:pt x="6000" y="900"/>
                </a:cubicBezTo>
                <a:cubicBezTo>
                  <a:pt x="6092" y="866"/>
                  <a:pt x="6184" y="822"/>
                  <a:pt x="6205" y="803"/>
                </a:cubicBezTo>
                <a:cubicBezTo>
                  <a:pt x="6245" y="769"/>
                  <a:pt x="6327" y="741"/>
                  <a:pt x="6799" y="607"/>
                </a:cubicBezTo>
                <a:cubicBezTo>
                  <a:pt x="6942" y="566"/>
                  <a:pt x="7084" y="518"/>
                  <a:pt x="7115" y="500"/>
                </a:cubicBezTo>
                <a:cubicBezTo>
                  <a:pt x="7145" y="481"/>
                  <a:pt x="7287" y="441"/>
                  <a:pt x="7430" y="410"/>
                </a:cubicBezTo>
                <a:cubicBezTo>
                  <a:pt x="7574" y="379"/>
                  <a:pt x="7732" y="334"/>
                  <a:pt x="7783" y="310"/>
                </a:cubicBezTo>
                <a:cubicBezTo>
                  <a:pt x="7835" y="285"/>
                  <a:pt x="7993" y="255"/>
                  <a:pt x="8137" y="242"/>
                </a:cubicBezTo>
                <a:cubicBezTo>
                  <a:pt x="8280" y="229"/>
                  <a:pt x="8413" y="201"/>
                  <a:pt x="8432" y="179"/>
                </a:cubicBezTo>
                <a:cubicBezTo>
                  <a:pt x="8451" y="158"/>
                  <a:pt x="8544" y="140"/>
                  <a:pt x="8638" y="140"/>
                </a:cubicBezTo>
                <a:cubicBezTo>
                  <a:pt x="8732" y="140"/>
                  <a:pt x="8825" y="121"/>
                  <a:pt x="8844" y="99"/>
                </a:cubicBezTo>
                <a:cubicBezTo>
                  <a:pt x="8899" y="35"/>
                  <a:pt x="9632" y="-2"/>
                  <a:pt x="10794" y="0"/>
                </a:cubicBezTo>
                <a:cubicBezTo>
                  <a:pt x="12000" y="1"/>
                  <a:pt x="12689" y="37"/>
                  <a:pt x="12689" y="98"/>
                </a:cubicBezTo>
                <a:close/>
                <a:moveTo>
                  <a:pt x="9270" y="7895"/>
                </a:moveTo>
                <a:cubicBezTo>
                  <a:pt x="9117" y="7921"/>
                  <a:pt x="8841" y="7964"/>
                  <a:pt x="8657" y="7989"/>
                </a:cubicBezTo>
                <a:cubicBezTo>
                  <a:pt x="8473" y="8015"/>
                  <a:pt x="8281" y="8049"/>
                  <a:pt x="8229" y="8066"/>
                </a:cubicBezTo>
                <a:cubicBezTo>
                  <a:pt x="8178" y="8082"/>
                  <a:pt x="8125" y="8097"/>
                  <a:pt x="8112" y="8099"/>
                </a:cubicBezTo>
                <a:cubicBezTo>
                  <a:pt x="8098" y="8101"/>
                  <a:pt x="8074" y="8118"/>
                  <a:pt x="8059" y="8137"/>
                </a:cubicBezTo>
                <a:cubicBezTo>
                  <a:pt x="8044" y="8155"/>
                  <a:pt x="7987" y="8170"/>
                  <a:pt x="7934" y="8170"/>
                </a:cubicBezTo>
                <a:cubicBezTo>
                  <a:pt x="7823" y="8170"/>
                  <a:pt x="7136" y="8373"/>
                  <a:pt x="7022" y="8439"/>
                </a:cubicBezTo>
                <a:cubicBezTo>
                  <a:pt x="6981" y="8463"/>
                  <a:pt x="6914" y="8489"/>
                  <a:pt x="6873" y="8498"/>
                </a:cubicBezTo>
                <a:cubicBezTo>
                  <a:pt x="6832" y="8506"/>
                  <a:pt x="6752" y="8536"/>
                  <a:pt x="6694" y="8565"/>
                </a:cubicBezTo>
                <a:cubicBezTo>
                  <a:pt x="6636" y="8593"/>
                  <a:pt x="6574" y="8616"/>
                  <a:pt x="6554" y="8616"/>
                </a:cubicBezTo>
                <a:cubicBezTo>
                  <a:pt x="6535" y="8616"/>
                  <a:pt x="6490" y="8635"/>
                  <a:pt x="6454" y="8657"/>
                </a:cubicBezTo>
                <a:cubicBezTo>
                  <a:pt x="6334" y="8733"/>
                  <a:pt x="6038" y="8884"/>
                  <a:pt x="6008" y="8884"/>
                </a:cubicBezTo>
                <a:cubicBezTo>
                  <a:pt x="5991" y="8884"/>
                  <a:pt x="5891" y="8939"/>
                  <a:pt x="5784" y="9006"/>
                </a:cubicBezTo>
                <a:cubicBezTo>
                  <a:pt x="5678" y="9074"/>
                  <a:pt x="5478" y="9199"/>
                  <a:pt x="5340" y="9285"/>
                </a:cubicBezTo>
                <a:cubicBezTo>
                  <a:pt x="5202" y="9371"/>
                  <a:pt x="5076" y="9466"/>
                  <a:pt x="5059" y="9497"/>
                </a:cubicBezTo>
                <a:cubicBezTo>
                  <a:pt x="5043" y="9528"/>
                  <a:pt x="5008" y="9553"/>
                  <a:pt x="4981" y="9553"/>
                </a:cubicBezTo>
                <a:cubicBezTo>
                  <a:pt x="4954" y="9553"/>
                  <a:pt x="4859" y="9618"/>
                  <a:pt x="4769" y="9698"/>
                </a:cubicBezTo>
                <a:cubicBezTo>
                  <a:pt x="4679" y="9778"/>
                  <a:pt x="4524" y="9893"/>
                  <a:pt x="4424" y="9954"/>
                </a:cubicBezTo>
                <a:cubicBezTo>
                  <a:pt x="4229" y="10074"/>
                  <a:pt x="3723" y="10654"/>
                  <a:pt x="3634" y="10861"/>
                </a:cubicBezTo>
                <a:cubicBezTo>
                  <a:pt x="3583" y="10979"/>
                  <a:pt x="3586" y="10997"/>
                  <a:pt x="3682" y="11151"/>
                </a:cubicBezTo>
                <a:cubicBezTo>
                  <a:pt x="3739" y="11241"/>
                  <a:pt x="3828" y="11370"/>
                  <a:pt x="3880" y="11437"/>
                </a:cubicBezTo>
                <a:cubicBezTo>
                  <a:pt x="3932" y="11504"/>
                  <a:pt x="4009" y="11604"/>
                  <a:pt x="4051" y="11660"/>
                </a:cubicBezTo>
                <a:cubicBezTo>
                  <a:pt x="4182" y="11834"/>
                  <a:pt x="4375" y="12026"/>
                  <a:pt x="4597" y="12202"/>
                </a:cubicBezTo>
                <a:cubicBezTo>
                  <a:pt x="4714" y="12296"/>
                  <a:pt x="4810" y="12390"/>
                  <a:pt x="4810" y="12412"/>
                </a:cubicBezTo>
                <a:cubicBezTo>
                  <a:pt x="4810" y="12435"/>
                  <a:pt x="4835" y="12453"/>
                  <a:pt x="4866" y="12453"/>
                </a:cubicBezTo>
                <a:cubicBezTo>
                  <a:pt x="4897" y="12453"/>
                  <a:pt x="4922" y="12471"/>
                  <a:pt x="4922" y="12493"/>
                </a:cubicBezTo>
                <a:cubicBezTo>
                  <a:pt x="4922" y="12515"/>
                  <a:pt x="4968" y="12556"/>
                  <a:pt x="5024" y="12583"/>
                </a:cubicBezTo>
                <a:cubicBezTo>
                  <a:pt x="5129" y="12635"/>
                  <a:pt x="5335" y="12770"/>
                  <a:pt x="5368" y="12810"/>
                </a:cubicBezTo>
                <a:cubicBezTo>
                  <a:pt x="5378" y="12822"/>
                  <a:pt x="5437" y="12862"/>
                  <a:pt x="5498" y="12899"/>
                </a:cubicBezTo>
                <a:cubicBezTo>
                  <a:pt x="5559" y="12936"/>
                  <a:pt x="5632" y="12991"/>
                  <a:pt x="5659" y="13021"/>
                </a:cubicBezTo>
                <a:cubicBezTo>
                  <a:pt x="5686" y="13052"/>
                  <a:pt x="5739" y="13077"/>
                  <a:pt x="5777" y="13077"/>
                </a:cubicBezTo>
                <a:cubicBezTo>
                  <a:pt x="5815" y="13077"/>
                  <a:pt x="5857" y="13097"/>
                  <a:pt x="5870" y="13122"/>
                </a:cubicBezTo>
                <a:cubicBezTo>
                  <a:pt x="5900" y="13182"/>
                  <a:pt x="6486" y="13506"/>
                  <a:pt x="6650" y="13554"/>
                </a:cubicBezTo>
                <a:cubicBezTo>
                  <a:pt x="6819" y="13604"/>
                  <a:pt x="7025" y="13682"/>
                  <a:pt x="7040" y="13703"/>
                </a:cubicBezTo>
                <a:cubicBezTo>
                  <a:pt x="7050" y="13717"/>
                  <a:pt x="7134" y="13754"/>
                  <a:pt x="7226" y="13786"/>
                </a:cubicBezTo>
                <a:cubicBezTo>
                  <a:pt x="7318" y="13819"/>
                  <a:pt x="7435" y="13865"/>
                  <a:pt x="7485" y="13888"/>
                </a:cubicBezTo>
                <a:cubicBezTo>
                  <a:pt x="7536" y="13912"/>
                  <a:pt x="7653" y="13943"/>
                  <a:pt x="7745" y="13956"/>
                </a:cubicBezTo>
                <a:cubicBezTo>
                  <a:pt x="7838" y="13969"/>
                  <a:pt x="7947" y="14001"/>
                  <a:pt x="7988" y="14027"/>
                </a:cubicBezTo>
                <a:cubicBezTo>
                  <a:pt x="8029" y="14053"/>
                  <a:pt x="8104" y="14078"/>
                  <a:pt x="8155" y="14083"/>
                </a:cubicBezTo>
                <a:cubicBezTo>
                  <a:pt x="8312" y="14099"/>
                  <a:pt x="8541" y="14153"/>
                  <a:pt x="8620" y="14193"/>
                </a:cubicBezTo>
                <a:cubicBezTo>
                  <a:pt x="8710" y="14238"/>
                  <a:pt x="8985" y="14280"/>
                  <a:pt x="9464" y="14322"/>
                </a:cubicBezTo>
                <a:cubicBezTo>
                  <a:pt x="9662" y="14339"/>
                  <a:pt x="9837" y="14368"/>
                  <a:pt x="9852" y="14386"/>
                </a:cubicBezTo>
                <a:cubicBezTo>
                  <a:pt x="9890" y="14432"/>
                  <a:pt x="11595" y="14390"/>
                  <a:pt x="12002" y="14333"/>
                </a:cubicBezTo>
                <a:cubicBezTo>
                  <a:pt x="12185" y="14307"/>
                  <a:pt x="12458" y="14273"/>
                  <a:pt x="12606" y="14256"/>
                </a:cubicBezTo>
                <a:cubicBezTo>
                  <a:pt x="12755" y="14239"/>
                  <a:pt x="12886" y="14208"/>
                  <a:pt x="12897" y="14186"/>
                </a:cubicBezTo>
                <a:cubicBezTo>
                  <a:pt x="12907" y="14165"/>
                  <a:pt x="12978" y="14147"/>
                  <a:pt x="13054" y="14147"/>
                </a:cubicBezTo>
                <a:cubicBezTo>
                  <a:pt x="13129" y="14146"/>
                  <a:pt x="13358" y="14096"/>
                  <a:pt x="13562" y="14036"/>
                </a:cubicBezTo>
                <a:cubicBezTo>
                  <a:pt x="13767" y="13975"/>
                  <a:pt x="13971" y="13926"/>
                  <a:pt x="14015" y="13925"/>
                </a:cubicBezTo>
                <a:cubicBezTo>
                  <a:pt x="14060" y="13925"/>
                  <a:pt x="14107" y="13906"/>
                  <a:pt x="14118" y="13883"/>
                </a:cubicBezTo>
                <a:cubicBezTo>
                  <a:pt x="14130" y="13860"/>
                  <a:pt x="14169" y="13842"/>
                  <a:pt x="14204" y="13843"/>
                </a:cubicBezTo>
                <a:cubicBezTo>
                  <a:pt x="14273" y="13845"/>
                  <a:pt x="14516" y="13742"/>
                  <a:pt x="14547" y="13698"/>
                </a:cubicBezTo>
                <a:cubicBezTo>
                  <a:pt x="14557" y="13683"/>
                  <a:pt x="14623" y="13658"/>
                  <a:pt x="14692" y="13642"/>
                </a:cubicBezTo>
                <a:cubicBezTo>
                  <a:pt x="14762" y="13625"/>
                  <a:pt x="14887" y="13574"/>
                  <a:pt x="14971" y="13527"/>
                </a:cubicBezTo>
                <a:cubicBezTo>
                  <a:pt x="15055" y="13480"/>
                  <a:pt x="15287" y="13350"/>
                  <a:pt x="15487" y="13237"/>
                </a:cubicBezTo>
                <a:cubicBezTo>
                  <a:pt x="15687" y="13125"/>
                  <a:pt x="15858" y="13033"/>
                  <a:pt x="15866" y="13033"/>
                </a:cubicBezTo>
                <a:cubicBezTo>
                  <a:pt x="15874" y="13033"/>
                  <a:pt x="15953" y="12975"/>
                  <a:pt x="16041" y="12904"/>
                </a:cubicBezTo>
                <a:cubicBezTo>
                  <a:pt x="16129" y="12834"/>
                  <a:pt x="16239" y="12762"/>
                  <a:pt x="16285" y="12745"/>
                </a:cubicBezTo>
                <a:cubicBezTo>
                  <a:pt x="16331" y="12728"/>
                  <a:pt x="16368" y="12696"/>
                  <a:pt x="16368" y="12673"/>
                </a:cubicBezTo>
                <a:cubicBezTo>
                  <a:pt x="16368" y="12651"/>
                  <a:pt x="16423" y="12602"/>
                  <a:pt x="16489" y="12565"/>
                </a:cubicBezTo>
                <a:cubicBezTo>
                  <a:pt x="16767" y="12410"/>
                  <a:pt x="17091" y="12113"/>
                  <a:pt x="17487" y="11650"/>
                </a:cubicBezTo>
                <a:cubicBezTo>
                  <a:pt x="17700" y="11402"/>
                  <a:pt x="17892" y="11072"/>
                  <a:pt x="17892" y="10957"/>
                </a:cubicBezTo>
                <a:cubicBezTo>
                  <a:pt x="17892" y="10851"/>
                  <a:pt x="17730" y="10623"/>
                  <a:pt x="17497" y="10400"/>
                </a:cubicBezTo>
                <a:cubicBezTo>
                  <a:pt x="17433" y="10339"/>
                  <a:pt x="17260" y="10160"/>
                  <a:pt x="17114" y="10002"/>
                </a:cubicBezTo>
                <a:cubicBezTo>
                  <a:pt x="16852" y="9720"/>
                  <a:pt x="16767" y="9647"/>
                  <a:pt x="16600" y="9556"/>
                </a:cubicBezTo>
                <a:cubicBezTo>
                  <a:pt x="16554" y="9531"/>
                  <a:pt x="16517" y="9492"/>
                  <a:pt x="16517" y="9468"/>
                </a:cubicBezTo>
                <a:cubicBezTo>
                  <a:pt x="16517" y="9445"/>
                  <a:pt x="16465" y="9412"/>
                  <a:pt x="16401" y="9396"/>
                </a:cubicBezTo>
                <a:cubicBezTo>
                  <a:pt x="16338" y="9379"/>
                  <a:pt x="16233" y="9322"/>
                  <a:pt x="16168" y="9269"/>
                </a:cubicBezTo>
                <a:cubicBezTo>
                  <a:pt x="16103" y="9217"/>
                  <a:pt x="15976" y="9135"/>
                  <a:pt x="15884" y="9089"/>
                </a:cubicBezTo>
                <a:cubicBezTo>
                  <a:pt x="15697" y="8993"/>
                  <a:pt x="15444" y="8859"/>
                  <a:pt x="15142" y="8694"/>
                </a:cubicBezTo>
                <a:cubicBezTo>
                  <a:pt x="15029" y="8633"/>
                  <a:pt x="14879" y="8568"/>
                  <a:pt x="14807" y="8550"/>
                </a:cubicBezTo>
                <a:cubicBezTo>
                  <a:pt x="14680" y="8517"/>
                  <a:pt x="14398" y="8415"/>
                  <a:pt x="14287" y="8361"/>
                </a:cubicBezTo>
                <a:cubicBezTo>
                  <a:pt x="14256" y="8346"/>
                  <a:pt x="14173" y="8325"/>
                  <a:pt x="14101" y="8315"/>
                </a:cubicBezTo>
                <a:cubicBezTo>
                  <a:pt x="14030" y="8304"/>
                  <a:pt x="13954" y="8280"/>
                  <a:pt x="13934" y="8260"/>
                </a:cubicBezTo>
                <a:cubicBezTo>
                  <a:pt x="13914" y="8241"/>
                  <a:pt x="13805" y="8210"/>
                  <a:pt x="13692" y="8192"/>
                </a:cubicBezTo>
                <a:cubicBezTo>
                  <a:pt x="13580" y="8175"/>
                  <a:pt x="13433" y="8133"/>
                  <a:pt x="13366" y="8100"/>
                </a:cubicBezTo>
                <a:cubicBezTo>
                  <a:pt x="13298" y="8066"/>
                  <a:pt x="13089" y="8026"/>
                  <a:pt x="12901" y="8009"/>
                </a:cubicBezTo>
                <a:cubicBezTo>
                  <a:pt x="12713" y="7993"/>
                  <a:pt x="12542" y="7964"/>
                  <a:pt x="12522" y="7945"/>
                </a:cubicBezTo>
                <a:cubicBezTo>
                  <a:pt x="12451" y="7879"/>
                  <a:pt x="11920" y="7850"/>
                  <a:pt x="10738" y="7849"/>
                </a:cubicBezTo>
                <a:cubicBezTo>
                  <a:pt x="10082" y="7848"/>
                  <a:pt x="9424" y="7869"/>
                  <a:pt x="9270" y="7895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20" name="Sensors in Oura Ring"/>
          <p:cNvSpPr txBox="1"/>
          <p:nvPr/>
        </p:nvSpPr>
        <p:spPr>
          <a:xfrm>
            <a:off x="10095939" y="1306122"/>
            <a:ext cx="8115873" cy="1080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500" b="1" spc="-130">
                <a:solidFill>
                  <a:srgbClr val="DEAC4E"/>
                </a:solidFill>
              </a:defRPr>
            </a:lvl1pPr>
          </a:lstStyle>
          <a:p>
            <a:r>
              <a:rPr dirty="0"/>
              <a:t>Sensors in Oura Ring</a:t>
            </a:r>
          </a:p>
        </p:txBody>
      </p:sp>
      <p:sp>
        <p:nvSpPr>
          <p:cNvPr id="321" name="Infra Red: Invisible light through the skin to measure changes in blood volume to track Resting Heart Rate (RHR), Heart Rate Variability (HRV), Respiratory Rate…"/>
          <p:cNvSpPr txBox="1"/>
          <p:nvPr/>
        </p:nvSpPr>
        <p:spPr>
          <a:xfrm>
            <a:off x="10149489" y="2696046"/>
            <a:ext cx="13342774" cy="9713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20000"/>
              </a:lnSpc>
              <a:spcBef>
                <a:spcPts val="2500"/>
              </a:spcBef>
              <a:defRPr sz="4400">
                <a:solidFill>
                  <a:srgbClr val="FFFFFF"/>
                </a:solidFill>
              </a:defRPr>
            </a:pPr>
            <a:r>
              <a:rPr b="1" dirty="0"/>
              <a:t>Infra Red: </a:t>
            </a:r>
            <a:r>
              <a:rPr dirty="0"/>
              <a:t>Invisible light through the skin to measure changes in blood volume to track Resting Heart Rate (RHR), Heart Rate Variability (HRV), Respiratory Rate</a:t>
            </a:r>
          </a:p>
          <a:p>
            <a:pPr>
              <a:lnSpc>
                <a:spcPct val="120000"/>
              </a:lnSpc>
              <a:spcBef>
                <a:spcPts val="2500"/>
              </a:spcBef>
              <a:defRPr sz="4400">
                <a:solidFill>
                  <a:srgbClr val="FFFFFF"/>
                </a:solidFill>
              </a:defRPr>
            </a:pPr>
            <a:r>
              <a:rPr b="1" dirty="0"/>
              <a:t>LED sensors:</a:t>
            </a:r>
            <a:r>
              <a:rPr dirty="0"/>
              <a:t> to track daytime heart rate, workout heart rate, and overnight Blood Oxygen Levels</a:t>
            </a:r>
          </a:p>
          <a:p>
            <a:pPr>
              <a:lnSpc>
                <a:spcPct val="120000"/>
              </a:lnSpc>
              <a:spcBef>
                <a:spcPts val="2500"/>
              </a:spcBef>
              <a:defRPr sz="4400">
                <a:solidFill>
                  <a:srgbClr val="FFFFFF"/>
                </a:solidFill>
              </a:defRPr>
            </a:pPr>
            <a:r>
              <a:rPr b="1" dirty="0"/>
              <a:t>Thermistors: </a:t>
            </a:r>
            <a:r>
              <a:rPr dirty="0"/>
              <a:t>temperature sensors that continuously measure Skin Temperature to detect early signs of sickness or track menstrual cycles.</a:t>
            </a:r>
          </a:p>
          <a:p>
            <a:pPr>
              <a:lnSpc>
                <a:spcPct val="120000"/>
              </a:lnSpc>
              <a:spcBef>
                <a:spcPts val="2500"/>
              </a:spcBef>
              <a:defRPr sz="4400">
                <a:solidFill>
                  <a:srgbClr val="FFFFFF"/>
                </a:solidFill>
              </a:defRPr>
            </a:pPr>
            <a:r>
              <a:rPr b="1" dirty="0"/>
              <a:t>3D Accelerometer: </a:t>
            </a:r>
            <a:r>
              <a:rPr dirty="0"/>
              <a:t>motion sensor that tracks physical steps, daily activities, workouts, and any tossing and turning during sleep.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" grpId="1" uiExpand="1" build="p" bldLvl="5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Your Mind…"/>
          <p:cNvSpPr txBox="1"/>
          <p:nvPr/>
        </p:nvSpPr>
        <p:spPr>
          <a:xfrm>
            <a:off x="6783577" y="5208396"/>
            <a:ext cx="10816845" cy="3299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defRPr sz="10000" spc="-200">
                <a:solidFill>
                  <a:srgbClr val="DEAC4E"/>
                </a:solidFill>
              </a:defRPr>
            </a:pPr>
            <a:r>
              <a:t>Your Mind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defRPr sz="11500" spc="-230">
                <a:solidFill>
                  <a:srgbClr val="FFFFFF"/>
                </a:solidFill>
              </a:defRPr>
            </a:pPr>
            <a:r>
              <a:t>Mental Wellbeing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Rubber Band Activity"/>
          <p:cNvSpPr txBox="1">
            <a:spLocks noGrp="1"/>
          </p:cNvSpPr>
          <p:nvPr>
            <p:ph type="title"/>
          </p:nvPr>
        </p:nvSpPr>
        <p:spPr>
          <a:xfrm>
            <a:off x="1402202" y="1522186"/>
            <a:ext cx="21579596" cy="2189872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9000" spc="-18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rPr dirty="0"/>
              <a:t>Rubber Band Activity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BB9CE-8801-F4F4-936D-92D34CC8D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724" y="3918857"/>
            <a:ext cx="13634552" cy="76653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ChatGPT Image Sep 21, 2026, 01_04_42 PM.png" descr="ChatGPT Image Sep 21, 2026, 01_04_42 PM.png"/>
          <p:cNvPicPr>
            <a:picLocks noChangeAspect="1"/>
          </p:cNvPicPr>
          <p:nvPr/>
        </p:nvPicPr>
        <p:blipFill>
          <a:blip r:embed="rId2"/>
          <a:srcRect l="1301" t="24372" r="520" b="24726"/>
          <a:stretch>
            <a:fillRect/>
          </a:stretch>
        </p:blipFill>
        <p:spPr>
          <a:xfrm>
            <a:off x="3214591" y="1158463"/>
            <a:ext cx="17954818" cy="6981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569" extrusionOk="0">
                <a:moveTo>
                  <a:pt x="11036" y="109"/>
                </a:moveTo>
                <a:cubicBezTo>
                  <a:pt x="11063" y="182"/>
                  <a:pt x="11094" y="219"/>
                  <a:pt x="11117" y="205"/>
                </a:cubicBezTo>
                <a:cubicBezTo>
                  <a:pt x="11246" y="132"/>
                  <a:pt x="11457" y="105"/>
                  <a:pt x="11572" y="146"/>
                </a:cubicBezTo>
                <a:cubicBezTo>
                  <a:pt x="11715" y="198"/>
                  <a:pt x="11794" y="320"/>
                  <a:pt x="11833" y="548"/>
                </a:cubicBezTo>
                <a:cubicBezTo>
                  <a:pt x="11852" y="662"/>
                  <a:pt x="11851" y="699"/>
                  <a:pt x="11825" y="772"/>
                </a:cubicBezTo>
                <a:cubicBezTo>
                  <a:pt x="11783" y="892"/>
                  <a:pt x="11786" y="975"/>
                  <a:pt x="11832" y="975"/>
                </a:cubicBezTo>
                <a:cubicBezTo>
                  <a:pt x="11885" y="975"/>
                  <a:pt x="11959" y="1101"/>
                  <a:pt x="12051" y="1344"/>
                </a:cubicBezTo>
                <a:cubicBezTo>
                  <a:pt x="12151" y="1611"/>
                  <a:pt x="12175" y="1722"/>
                  <a:pt x="12175" y="1927"/>
                </a:cubicBezTo>
                <a:cubicBezTo>
                  <a:pt x="12175" y="2086"/>
                  <a:pt x="12118" y="2296"/>
                  <a:pt x="12076" y="2296"/>
                </a:cubicBezTo>
                <a:cubicBezTo>
                  <a:pt x="12054" y="2296"/>
                  <a:pt x="12057" y="2579"/>
                  <a:pt x="12080" y="2615"/>
                </a:cubicBezTo>
                <a:cubicBezTo>
                  <a:pt x="12110" y="2663"/>
                  <a:pt x="12102" y="2848"/>
                  <a:pt x="12059" y="3074"/>
                </a:cubicBezTo>
                <a:cubicBezTo>
                  <a:pt x="12027" y="3244"/>
                  <a:pt x="12000" y="3307"/>
                  <a:pt x="11915" y="3407"/>
                </a:cubicBezTo>
                <a:cubicBezTo>
                  <a:pt x="11853" y="3480"/>
                  <a:pt x="11804" y="3573"/>
                  <a:pt x="11794" y="3637"/>
                </a:cubicBezTo>
                <a:cubicBezTo>
                  <a:pt x="11786" y="3696"/>
                  <a:pt x="11765" y="3773"/>
                  <a:pt x="11748" y="3809"/>
                </a:cubicBezTo>
                <a:cubicBezTo>
                  <a:pt x="11730" y="3848"/>
                  <a:pt x="11717" y="3949"/>
                  <a:pt x="11717" y="4061"/>
                </a:cubicBezTo>
                <a:cubicBezTo>
                  <a:pt x="11717" y="4164"/>
                  <a:pt x="11710" y="4260"/>
                  <a:pt x="11701" y="4274"/>
                </a:cubicBezTo>
                <a:cubicBezTo>
                  <a:pt x="11692" y="4289"/>
                  <a:pt x="11653" y="4462"/>
                  <a:pt x="11615" y="4659"/>
                </a:cubicBezTo>
                <a:cubicBezTo>
                  <a:pt x="11552" y="4986"/>
                  <a:pt x="11430" y="5345"/>
                  <a:pt x="11376" y="5361"/>
                </a:cubicBezTo>
                <a:cubicBezTo>
                  <a:pt x="11365" y="5364"/>
                  <a:pt x="11349" y="5370"/>
                  <a:pt x="11341" y="5373"/>
                </a:cubicBezTo>
                <a:cubicBezTo>
                  <a:pt x="11321" y="5382"/>
                  <a:pt x="11431" y="5526"/>
                  <a:pt x="11459" y="5526"/>
                </a:cubicBezTo>
                <a:cubicBezTo>
                  <a:pt x="11482" y="5526"/>
                  <a:pt x="11654" y="5726"/>
                  <a:pt x="11737" y="5849"/>
                </a:cubicBezTo>
                <a:cubicBezTo>
                  <a:pt x="11763" y="5888"/>
                  <a:pt x="11853" y="6009"/>
                  <a:pt x="11937" y="6118"/>
                </a:cubicBezTo>
                <a:cubicBezTo>
                  <a:pt x="12020" y="6226"/>
                  <a:pt x="12102" y="6344"/>
                  <a:pt x="12118" y="6378"/>
                </a:cubicBezTo>
                <a:cubicBezTo>
                  <a:pt x="12133" y="6413"/>
                  <a:pt x="12176" y="6481"/>
                  <a:pt x="12213" y="6529"/>
                </a:cubicBezTo>
                <a:cubicBezTo>
                  <a:pt x="12405" y="6783"/>
                  <a:pt x="12434" y="6823"/>
                  <a:pt x="12456" y="6870"/>
                </a:cubicBezTo>
                <a:cubicBezTo>
                  <a:pt x="12469" y="6898"/>
                  <a:pt x="12546" y="7048"/>
                  <a:pt x="12627" y="7203"/>
                </a:cubicBezTo>
                <a:cubicBezTo>
                  <a:pt x="12708" y="7359"/>
                  <a:pt x="12843" y="7618"/>
                  <a:pt x="12925" y="7778"/>
                </a:cubicBezTo>
                <a:cubicBezTo>
                  <a:pt x="13008" y="7939"/>
                  <a:pt x="13084" y="8070"/>
                  <a:pt x="13096" y="8070"/>
                </a:cubicBezTo>
                <a:cubicBezTo>
                  <a:pt x="13107" y="8070"/>
                  <a:pt x="13147" y="8126"/>
                  <a:pt x="13186" y="8194"/>
                </a:cubicBezTo>
                <a:cubicBezTo>
                  <a:pt x="13252" y="8312"/>
                  <a:pt x="13262" y="8316"/>
                  <a:pt x="13387" y="8270"/>
                </a:cubicBezTo>
                <a:cubicBezTo>
                  <a:pt x="13510" y="8225"/>
                  <a:pt x="13559" y="8200"/>
                  <a:pt x="13775" y="8075"/>
                </a:cubicBezTo>
                <a:cubicBezTo>
                  <a:pt x="13822" y="8048"/>
                  <a:pt x="13897" y="8025"/>
                  <a:pt x="13941" y="8024"/>
                </a:cubicBezTo>
                <a:cubicBezTo>
                  <a:pt x="13985" y="8022"/>
                  <a:pt x="14026" y="7999"/>
                  <a:pt x="14033" y="7973"/>
                </a:cubicBezTo>
                <a:cubicBezTo>
                  <a:pt x="14039" y="7946"/>
                  <a:pt x="14069" y="7924"/>
                  <a:pt x="14099" y="7924"/>
                </a:cubicBezTo>
                <a:cubicBezTo>
                  <a:pt x="14129" y="7924"/>
                  <a:pt x="14175" y="7903"/>
                  <a:pt x="14201" y="7877"/>
                </a:cubicBezTo>
                <a:cubicBezTo>
                  <a:pt x="14227" y="7852"/>
                  <a:pt x="14283" y="7821"/>
                  <a:pt x="14324" y="7809"/>
                </a:cubicBezTo>
                <a:cubicBezTo>
                  <a:pt x="14366" y="7797"/>
                  <a:pt x="14417" y="7762"/>
                  <a:pt x="14439" y="7733"/>
                </a:cubicBezTo>
                <a:cubicBezTo>
                  <a:pt x="14460" y="7703"/>
                  <a:pt x="14507" y="7679"/>
                  <a:pt x="14543" y="7679"/>
                </a:cubicBezTo>
                <a:cubicBezTo>
                  <a:pt x="14578" y="7679"/>
                  <a:pt x="14650" y="7644"/>
                  <a:pt x="14701" y="7601"/>
                </a:cubicBezTo>
                <a:cubicBezTo>
                  <a:pt x="14753" y="7558"/>
                  <a:pt x="14863" y="7493"/>
                  <a:pt x="14947" y="7457"/>
                </a:cubicBezTo>
                <a:cubicBezTo>
                  <a:pt x="15112" y="7386"/>
                  <a:pt x="15257" y="7315"/>
                  <a:pt x="15347" y="7262"/>
                </a:cubicBezTo>
                <a:cubicBezTo>
                  <a:pt x="15379" y="7243"/>
                  <a:pt x="15432" y="7217"/>
                  <a:pt x="15466" y="7204"/>
                </a:cubicBezTo>
                <a:cubicBezTo>
                  <a:pt x="15500" y="7190"/>
                  <a:pt x="15528" y="7162"/>
                  <a:pt x="15528" y="7142"/>
                </a:cubicBezTo>
                <a:cubicBezTo>
                  <a:pt x="15528" y="7122"/>
                  <a:pt x="15584" y="7093"/>
                  <a:pt x="15652" y="7076"/>
                </a:cubicBezTo>
                <a:cubicBezTo>
                  <a:pt x="15720" y="7060"/>
                  <a:pt x="15791" y="7025"/>
                  <a:pt x="15810" y="6999"/>
                </a:cubicBezTo>
                <a:cubicBezTo>
                  <a:pt x="15829" y="6973"/>
                  <a:pt x="15881" y="6941"/>
                  <a:pt x="15925" y="6928"/>
                </a:cubicBezTo>
                <a:cubicBezTo>
                  <a:pt x="15970" y="6915"/>
                  <a:pt x="16051" y="6871"/>
                  <a:pt x="16105" y="6830"/>
                </a:cubicBezTo>
                <a:cubicBezTo>
                  <a:pt x="16160" y="6790"/>
                  <a:pt x="16260" y="6736"/>
                  <a:pt x="16328" y="6710"/>
                </a:cubicBezTo>
                <a:cubicBezTo>
                  <a:pt x="16522" y="6637"/>
                  <a:pt x="16768" y="6509"/>
                  <a:pt x="16865" y="6430"/>
                </a:cubicBezTo>
                <a:cubicBezTo>
                  <a:pt x="16913" y="6390"/>
                  <a:pt x="16979" y="6358"/>
                  <a:pt x="17011" y="6358"/>
                </a:cubicBezTo>
                <a:cubicBezTo>
                  <a:pt x="17043" y="6358"/>
                  <a:pt x="17092" y="6332"/>
                  <a:pt x="17118" y="6301"/>
                </a:cubicBezTo>
                <a:cubicBezTo>
                  <a:pt x="17166" y="6245"/>
                  <a:pt x="17167" y="6233"/>
                  <a:pt x="17167" y="5733"/>
                </a:cubicBezTo>
                <a:cubicBezTo>
                  <a:pt x="17167" y="5237"/>
                  <a:pt x="17168" y="5219"/>
                  <a:pt x="17218" y="5119"/>
                </a:cubicBezTo>
                <a:cubicBezTo>
                  <a:pt x="17246" y="5062"/>
                  <a:pt x="17278" y="5010"/>
                  <a:pt x="17289" y="5004"/>
                </a:cubicBezTo>
                <a:cubicBezTo>
                  <a:pt x="17381" y="4955"/>
                  <a:pt x="17639" y="4752"/>
                  <a:pt x="17677" y="4699"/>
                </a:cubicBezTo>
                <a:cubicBezTo>
                  <a:pt x="17719" y="4642"/>
                  <a:pt x="18055" y="4349"/>
                  <a:pt x="18100" y="4330"/>
                </a:cubicBezTo>
                <a:cubicBezTo>
                  <a:pt x="18116" y="4323"/>
                  <a:pt x="18150" y="4295"/>
                  <a:pt x="18177" y="4267"/>
                </a:cubicBezTo>
                <a:cubicBezTo>
                  <a:pt x="18269" y="4170"/>
                  <a:pt x="18477" y="4009"/>
                  <a:pt x="18513" y="4009"/>
                </a:cubicBezTo>
                <a:cubicBezTo>
                  <a:pt x="18532" y="4009"/>
                  <a:pt x="18573" y="3976"/>
                  <a:pt x="18603" y="3935"/>
                </a:cubicBezTo>
                <a:cubicBezTo>
                  <a:pt x="18633" y="3895"/>
                  <a:pt x="18669" y="3862"/>
                  <a:pt x="18684" y="3862"/>
                </a:cubicBezTo>
                <a:cubicBezTo>
                  <a:pt x="18699" y="3862"/>
                  <a:pt x="18772" y="3807"/>
                  <a:pt x="18847" y="3740"/>
                </a:cubicBezTo>
                <a:cubicBezTo>
                  <a:pt x="18922" y="3673"/>
                  <a:pt x="18996" y="3618"/>
                  <a:pt x="19011" y="3618"/>
                </a:cubicBezTo>
                <a:cubicBezTo>
                  <a:pt x="19026" y="3618"/>
                  <a:pt x="19065" y="3586"/>
                  <a:pt x="19098" y="3547"/>
                </a:cubicBezTo>
                <a:cubicBezTo>
                  <a:pt x="19160" y="3474"/>
                  <a:pt x="19254" y="3441"/>
                  <a:pt x="19530" y="3392"/>
                </a:cubicBezTo>
                <a:cubicBezTo>
                  <a:pt x="19619" y="3377"/>
                  <a:pt x="19700" y="3344"/>
                  <a:pt x="19710" y="3320"/>
                </a:cubicBezTo>
                <a:cubicBezTo>
                  <a:pt x="19733" y="3261"/>
                  <a:pt x="19977" y="3262"/>
                  <a:pt x="20052" y="3321"/>
                </a:cubicBezTo>
                <a:cubicBezTo>
                  <a:pt x="20084" y="3346"/>
                  <a:pt x="20162" y="3394"/>
                  <a:pt x="20225" y="3428"/>
                </a:cubicBezTo>
                <a:cubicBezTo>
                  <a:pt x="20328" y="3482"/>
                  <a:pt x="20450" y="3605"/>
                  <a:pt x="20661" y="3866"/>
                </a:cubicBezTo>
                <a:cubicBezTo>
                  <a:pt x="20754" y="3981"/>
                  <a:pt x="20976" y="4409"/>
                  <a:pt x="20977" y="4474"/>
                </a:cubicBezTo>
                <a:cubicBezTo>
                  <a:pt x="20978" y="4501"/>
                  <a:pt x="21012" y="4600"/>
                  <a:pt x="21054" y="4694"/>
                </a:cubicBezTo>
                <a:cubicBezTo>
                  <a:pt x="21096" y="4788"/>
                  <a:pt x="21130" y="4885"/>
                  <a:pt x="21130" y="4910"/>
                </a:cubicBezTo>
                <a:cubicBezTo>
                  <a:pt x="21130" y="4934"/>
                  <a:pt x="21154" y="5012"/>
                  <a:pt x="21183" y="5081"/>
                </a:cubicBezTo>
                <a:cubicBezTo>
                  <a:pt x="21212" y="5151"/>
                  <a:pt x="21248" y="5274"/>
                  <a:pt x="21264" y="5355"/>
                </a:cubicBezTo>
                <a:cubicBezTo>
                  <a:pt x="21279" y="5435"/>
                  <a:pt x="21320" y="5631"/>
                  <a:pt x="21354" y="5790"/>
                </a:cubicBezTo>
                <a:cubicBezTo>
                  <a:pt x="21389" y="5949"/>
                  <a:pt x="21419" y="6119"/>
                  <a:pt x="21422" y="6168"/>
                </a:cubicBezTo>
                <a:cubicBezTo>
                  <a:pt x="21425" y="6217"/>
                  <a:pt x="21433" y="6273"/>
                  <a:pt x="21441" y="6291"/>
                </a:cubicBezTo>
                <a:cubicBezTo>
                  <a:pt x="21448" y="6310"/>
                  <a:pt x="21454" y="6375"/>
                  <a:pt x="21454" y="6435"/>
                </a:cubicBezTo>
                <a:cubicBezTo>
                  <a:pt x="21454" y="6496"/>
                  <a:pt x="21463" y="6553"/>
                  <a:pt x="21474" y="6563"/>
                </a:cubicBezTo>
                <a:cubicBezTo>
                  <a:pt x="21500" y="6585"/>
                  <a:pt x="21533" y="6899"/>
                  <a:pt x="21544" y="7239"/>
                </a:cubicBezTo>
                <a:cubicBezTo>
                  <a:pt x="21549" y="7387"/>
                  <a:pt x="21560" y="7529"/>
                  <a:pt x="21570" y="7554"/>
                </a:cubicBezTo>
                <a:cubicBezTo>
                  <a:pt x="21594" y="7619"/>
                  <a:pt x="21592" y="9231"/>
                  <a:pt x="21568" y="9269"/>
                </a:cubicBezTo>
                <a:cubicBezTo>
                  <a:pt x="21558" y="9286"/>
                  <a:pt x="21549" y="9407"/>
                  <a:pt x="21549" y="9538"/>
                </a:cubicBezTo>
                <a:cubicBezTo>
                  <a:pt x="21549" y="9670"/>
                  <a:pt x="21541" y="9791"/>
                  <a:pt x="21530" y="9807"/>
                </a:cubicBezTo>
                <a:cubicBezTo>
                  <a:pt x="21520" y="9824"/>
                  <a:pt x="21511" y="9911"/>
                  <a:pt x="21511" y="10000"/>
                </a:cubicBezTo>
                <a:cubicBezTo>
                  <a:pt x="21511" y="10089"/>
                  <a:pt x="21498" y="10190"/>
                  <a:pt x="21483" y="10223"/>
                </a:cubicBezTo>
                <a:cubicBezTo>
                  <a:pt x="21467" y="10257"/>
                  <a:pt x="21454" y="10324"/>
                  <a:pt x="21454" y="10373"/>
                </a:cubicBezTo>
                <a:cubicBezTo>
                  <a:pt x="21454" y="10422"/>
                  <a:pt x="21445" y="10476"/>
                  <a:pt x="21435" y="10492"/>
                </a:cubicBezTo>
                <a:cubicBezTo>
                  <a:pt x="21424" y="10509"/>
                  <a:pt x="21416" y="10586"/>
                  <a:pt x="21416" y="10664"/>
                </a:cubicBezTo>
                <a:cubicBezTo>
                  <a:pt x="21416" y="10741"/>
                  <a:pt x="21409" y="10816"/>
                  <a:pt x="21400" y="10829"/>
                </a:cubicBezTo>
                <a:cubicBezTo>
                  <a:pt x="21392" y="10843"/>
                  <a:pt x="21362" y="10973"/>
                  <a:pt x="21333" y="11119"/>
                </a:cubicBezTo>
                <a:cubicBezTo>
                  <a:pt x="21304" y="11265"/>
                  <a:pt x="21264" y="11431"/>
                  <a:pt x="21243" y="11487"/>
                </a:cubicBezTo>
                <a:cubicBezTo>
                  <a:pt x="21223" y="11543"/>
                  <a:pt x="21206" y="11610"/>
                  <a:pt x="21206" y="11636"/>
                </a:cubicBezTo>
                <a:cubicBezTo>
                  <a:pt x="21206" y="11698"/>
                  <a:pt x="21148" y="11874"/>
                  <a:pt x="20997" y="12272"/>
                </a:cubicBezTo>
                <a:cubicBezTo>
                  <a:pt x="20853" y="12649"/>
                  <a:pt x="20753" y="12855"/>
                  <a:pt x="20641" y="13001"/>
                </a:cubicBezTo>
                <a:cubicBezTo>
                  <a:pt x="20597" y="13058"/>
                  <a:pt x="20546" y="13127"/>
                  <a:pt x="20526" y="13155"/>
                </a:cubicBezTo>
                <a:cubicBezTo>
                  <a:pt x="20457" y="13254"/>
                  <a:pt x="20242" y="13441"/>
                  <a:pt x="20130" y="13499"/>
                </a:cubicBezTo>
                <a:cubicBezTo>
                  <a:pt x="20067" y="13531"/>
                  <a:pt x="19985" y="13580"/>
                  <a:pt x="19949" y="13606"/>
                </a:cubicBezTo>
                <a:cubicBezTo>
                  <a:pt x="19911" y="13634"/>
                  <a:pt x="19760" y="13645"/>
                  <a:pt x="19606" y="13633"/>
                </a:cubicBezTo>
                <a:cubicBezTo>
                  <a:pt x="19298" y="13608"/>
                  <a:pt x="19210" y="13573"/>
                  <a:pt x="18777" y="13305"/>
                </a:cubicBezTo>
                <a:cubicBezTo>
                  <a:pt x="18683" y="13247"/>
                  <a:pt x="18593" y="13198"/>
                  <a:pt x="18577" y="13197"/>
                </a:cubicBezTo>
                <a:cubicBezTo>
                  <a:pt x="18561" y="13196"/>
                  <a:pt x="18539" y="13176"/>
                  <a:pt x="18527" y="13153"/>
                </a:cubicBezTo>
                <a:cubicBezTo>
                  <a:pt x="18516" y="13129"/>
                  <a:pt x="18464" y="13098"/>
                  <a:pt x="18413" y="13082"/>
                </a:cubicBezTo>
                <a:cubicBezTo>
                  <a:pt x="18362" y="13066"/>
                  <a:pt x="18302" y="13036"/>
                  <a:pt x="18281" y="13013"/>
                </a:cubicBezTo>
                <a:cubicBezTo>
                  <a:pt x="18261" y="12991"/>
                  <a:pt x="18179" y="12947"/>
                  <a:pt x="18100" y="12915"/>
                </a:cubicBezTo>
                <a:cubicBezTo>
                  <a:pt x="18022" y="12883"/>
                  <a:pt x="17919" y="12827"/>
                  <a:pt x="17872" y="12792"/>
                </a:cubicBezTo>
                <a:cubicBezTo>
                  <a:pt x="17825" y="12756"/>
                  <a:pt x="17730" y="12699"/>
                  <a:pt x="17662" y="12666"/>
                </a:cubicBezTo>
                <a:cubicBezTo>
                  <a:pt x="17594" y="12633"/>
                  <a:pt x="17502" y="12576"/>
                  <a:pt x="17457" y="12540"/>
                </a:cubicBezTo>
                <a:cubicBezTo>
                  <a:pt x="17412" y="12504"/>
                  <a:pt x="17360" y="12474"/>
                  <a:pt x="17342" y="12474"/>
                </a:cubicBezTo>
                <a:cubicBezTo>
                  <a:pt x="17324" y="12474"/>
                  <a:pt x="17277" y="12407"/>
                  <a:pt x="17238" y="12324"/>
                </a:cubicBezTo>
                <a:lnTo>
                  <a:pt x="17167" y="12173"/>
                </a:lnTo>
                <a:lnTo>
                  <a:pt x="17167" y="11321"/>
                </a:lnTo>
                <a:lnTo>
                  <a:pt x="17086" y="11263"/>
                </a:lnTo>
                <a:cubicBezTo>
                  <a:pt x="17041" y="11230"/>
                  <a:pt x="16898" y="11191"/>
                  <a:pt x="16767" y="11175"/>
                </a:cubicBezTo>
                <a:cubicBezTo>
                  <a:pt x="16636" y="11159"/>
                  <a:pt x="16507" y="11126"/>
                  <a:pt x="16481" y="11102"/>
                </a:cubicBezTo>
                <a:cubicBezTo>
                  <a:pt x="16455" y="11078"/>
                  <a:pt x="16356" y="11048"/>
                  <a:pt x="16262" y="11035"/>
                </a:cubicBezTo>
                <a:cubicBezTo>
                  <a:pt x="16167" y="11023"/>
                  <a:pt x="16000" y="10990"/>
                  <a:pt x="15890" y="10963"/>
                </a:cubicBezTo>
                <a:cubicBezTo>
                  <a:pt x="15780" y="10936"/>
                  <a:pt x="15615" y="10913"/>
                  <a:pt x="15522" y="10911"/>
                </a:cubicBezTo>
                <a:cubicBezTo>
                  <a:pt x="15430" y="10910"/>
                  <a:pt x="15339" y="10887"/>
                  <a:pt x="15319" y="10861"/>
                </a:cubicBezTo>
                <a:cubicBezTo>
                  <a:pt x="15300" y="10834"/>
                  <a:pt x="15114" y="10798"/>
                  <a:pt x="14906" y="10780"/>
                </a:cubicBezTo>
                <a:cubicBezTo>
                  <a:pt x="14670" y="10759"/>
                  <a:pt x="14500" y="10722"/>
                  <a:pt x="14454" y="10681"/>
                </a:cubicBezTo>
                <a:cubicBezTo>
                  <a:pt x="14413" y="10644"/>
                  <a:pt x="14303" y="10615"/>
                  <a:pt x="14203" y="10615"/>
                </a:cubicBezTo>
                <a:cubicBezTo>
                  <a:pt x="14041" y="10615"/>
                  <a:pt x="14021" y="10626"/>
                  <a:pt x="13969" y="10739"/>
                </a:cubicBezTo>
                <a:cubicBezTo>
                  <a:pt x="13891" y="10906"/>
                  <a:pt x="13675" y="11153"/>
                  <a:pt x="13606" y="11153"/>
                </a:cubicBezTo>
                <a:cubicBezTo>
                  <a:pt x="13548" y="11153"/>
                  <a:pt x="13433" y="11013"/>
                  <a:pt x="13432" y="10943"/>
                </a:cubicBezTo>
                <a:cubicBezTo>
                  <a:pt x="13432" y="10921"/>
                  <a:pt x="13383" y="10918"/>
                  <a:pt x="13323" y="10935"/>
                </a:cubicBezTo>
                <a:cubicBezTo>
                  <a:pt x="13187" y="10973"/>
                  <a:pt x="13117" y="10909"/>
                  <a:pt x="13074" y="10707"/>
                </a:cubicBezTo>
                <a:lnTo>
                  <a:pt x="13042" y="10554"/>
                </a:lnTo>
                <a:lnTo>
                  <a:pt x="12289" y="10586"/>
                </a:lnTo>
                <a:cubicBezTo>
                  <a:pt x="11614" y="10615"/>
                  <a:pt x="11526" y="10628"/>
                  <a:pt x="11432" y="10713"/>
                </a:cubicBezTo>
                <a:cubicBezTo>
                  <a:pt x="11374" y="10765"/>
                  <a:pt x="11336" y="10808"/>
                  <a:pt x="11348" y="10809"/>
                </a:cubicBezTo>
                <a:cubicBezTo>
                  <a:pt x="11370" y="10811"/>
                  <a:pt x="11398" y="10867"/>
                  <a:pt x="11573" y="11264"/>
                </a:cubicBezTo>
                <a:cubicBezTo>
                  <a:pt x="11982" y="12195"/>
                  <a:pt x="12086" y="12441"/>
                  <a:pt x="12114" y="12537"/>
                </a:cubicBezTo>
                <a:cubicBezTo>
                  <a:pt x="12128" y="12585"/>
                  <a:pt x="12153" y="12651"/>
                  <a:pt x="12169" y="12684"/>
                </a:cubicBezTo>
                <a:cubicBezTo>
                  <a:pt x="12211" y="12770"/>
                  <a:pt x="12614" y="13819"/>
                  <a:pt x="12736" y="14162"/>
                </a:cubicBezTo>
                <a:cubicBezTo>
                  <a:pt x="12794" y="14324"/>
                  <a:pt x="12841" y="14491"/>
                  <a:pt x="12842" y="14535"/>
                </a:cubicBezTo>
                <a:cubicBezTo>
                  <a:pt x="12842" y="14578"/>
                  <a:pt x="12859" y="14670"/>
                  <a:pt x="12880" y="14738"/>
                </a:cubicBezTo>
                <a:cubicBezTo>
                  <a:pt x="12901" y="14807"/>
                  <a:pt x="12918" y="14886"/>
                  <a:pt x="12918" y="14915"/>
                </a:cubicBezTo>
                <a:cubicBezTo>
                  <a:pt x="12918" y="14943"/>
                  <a:pt x="12934" y="15039"/>
                  <a:pt x="12953" y="15127"/>
                </a:cubicBezTo>
                <a:cubicBezTo>
                  <a:pt x="12972" y="15216"/>
                  <a:pt x="12994" y="15348"/>
                  <a:pt x="13001" y="15422"/>
                </a:cubicBezTo>
                <a:cubicBezTo>
                  <a:pt x="13008" y="15496"/>
                  <a:pt x="13022" y="15557"/>
                  <a:pt x="13033" y="15557"/>
                </a:cubicBezTo>
                <a:cubicBezTo>
                  <a:pt x="13043" y="15557"/>
                  <a:pt x="13051" y="15586"/>
                  <a:pt x="13051" y="15621"/>
                </a:cubicBezTo>
                <a:cubicBezTo>
                  <a:pt x="13051" y="15711"/>
                  <a:pt x="13096" y="15947"/>
                  <a:pt x="13113" y="15948"/>
                </a:cubicBezTo>
                <a:cubicBezTo>
                  <a:pt x="13121" y="15948"/>
                  <a:pt x="13127" y="15982"/>
                  <a:pt x="13127" y="16022"/>
                </a:cubicBezTo>
                <a:cubicBezTo>
                  <a:pt x="13127" y="16063"/>
                  <a:pt x="13136" y="16135"/>
                  <a:pt x="13146" y="16181"/>
                </a:cubicBezTo>
                <a:cubicBezTo>
                  <a:pt x="13156" y="16228"/>
                  <a:pt x="13186" y="16398"/>
                  <a:pt x="13214" y="16560"/>
                </a:cubicBezTo>
                <a:cubicBezTo>
                  <a:pt x="13241" y="16721"/>
                  <a:pt x="13284" y="16958"/>
                  <a:pt x="13310" y="17086"/>
                </a:cubicBezTo>
                <a:cubicBezTo>
                  <a:pt x="13335" y="17213"/>
                  <a:pt x="13356" y="17347"/>
                  <a:pt x="13356" y="17384"/>
                </a:cubicBezTo>
                <a:cubicBezTo>
                  <a:pt x="13356" y="17420"/>
                  <a:pt x="13373" y="17490"/>
                  <a:pt x="13394" y="17539"/>
                </a:cubicBezTo>
                <a:cubicBezTo>
                  <a:pt x="13415" y="17587"/>
                  <a:pt x="13432" y="17677"/>
                  <a:pt x="13432" y="17739"/>
                </a:cubicBezTo>
                <a:cubicBezTo>
                  <a:pt x="13432" y="17801"/>
                  <a:pt x="13441" y="17864"/>
                  <a:pt x="13451" y="17881"/>
                </a:cubicBezTo>
                <a:cubicBezTo>
                  <a:pt x="13462" y="17898"/>
                  <a:pt x="13470" y="17965"/>
                  <a:pt x="13470" y="18031"/>
                </a:cubicBezTo>
                <a:cubicBezTo>
                  <a:pt x="13470" y="18096"/>
                  <a:pt x="13479" y="18150"/>
                  <a:pt x="13489" y="18150"/>
                </a:cubicBezTo>
                <a:cubicBezTo>
                  <a:pt x="13500" y="18150"/>
                  <a:pt x="13509" y="18183"/>
                  <a:pt x="13509" y="18222"/>
                </a:cubicBezTo>
                <a:cubicBezTo>
                  <a:pt x="13509" y="18262"/>
                  <a:pt x="13527" y="18386"/>
                  <a:pt x="13550" y="18499"/>
                </a:cubicBezTo>
                <a:cubicBezTo>
                  <a:pt x="13573" y="18611"/>
                  <a:pt x="13596" y="18827"/>
                  <a:pt x="13600" y="18977"/>
                </a:cubicBezTo>
                <a:cubicBezTo>
                  <a:pt x="13610" y="19259"/>
                  <a:pt x="13632" y="19342"/>
                  <a:pt x="13713" y="19395"/>
                </a:cubicBezTo>
                <a:cubicBezTo>
                  <a:pt x="13736" y="19411"/>
                  <a:pt x="13787" y="19472"/>
                  <a:pt x="13826" y="19532"/>
                </a:cubicBezTo>
                <a:cubicBezTo>
                  <a:pt x="13865" y="19591"/>
                  <a:pt x="13909" y="19644"/>
                  <a:pt x="13924" y="19650"/>
                </a:cubicBezTo>
                <a:cubicBezTo>
                  <a:pt x="13960" y="19663"/>
                  <a:pt x="14156" y="19921"/>
                  <a:pt x="14168" y="19970"/>
                </a:cubicBezTo>
                <a:cubicBezTo>
                  <a:pt x="14173" y="19992"/>
                  <a:pt x="14190" y="20010"/>
                  <a:pt x="14206" y="20010"/>
                </a:cubicBezTo>
                <a:cubicBezTo>
                  <a:pt x="14235" y="20010"/>
                  <a:pt x="14373" y="20227"/>
                  <a:pt x="14423" y="20352"/>
                </a:cubicBezTo>
                <a:cubicBezTo>
                  <a:pt x="14439" y="20393"/>
                  <a:pt x="14473" y="20470"/>
                  <a:pt x="14500" y="20523"/>
                </a:cubicBezTo>
                <a:cubicBezTo>
                  <a:pt x="14551" y="20630"/>
                  <a:pt x="14595" y="20841"/>
                  <a:pt x="14595" y="20988"/>
                </a:cubicBezTo>
                <a:cubicBezTo>
                  <a:pt x="14595" y="21171"/>
                  <a:pt x="14553" y="21308"/>
                  <a:pt x="14473" y="21394"/>
                </a:cubicBezTo>
                <a:cubicBezTo>
                  <a:pt x="14400" y="21471"/>
                  <a:pt x="14342" y="21479"/>
                  <a:pt x="13973" y="21460"/>
                </a:cubicBezTo>
                <a:cubicBezTo>
                  <a:pt x="13744" y="21449"/>
                  <a:pt x="13416" y="21416"/>
                  <a:pt x="13245" y="21388"/>
                </a:cubicBezTo>
                <a:cubicBezTo>
                  <a:pt x="12955" y="21341"/>
                  <a:pt x="12930" y="21329"/>
                  <a:pt x="12869" y="21209"/>
                </a:cubicBezTo>
                <a:cubicBezTo>
                  <a:pt x="12804" y="21081"/>
                  <a:pt x="12804" y="21081"/>
                  <a:pt x="12804" y="20671"/>
                </a:cubicBezTo>
                <a:cubicBezTo>
                  <a:pt x="12804" y="20445"/>
                  <a:pt x="12812" y="20246"/>
                  <a:pt x="12823" y="20230"/>
                </a:cubicBezTo>
                <a:cubicBezTo>
                  <a:pt x="12833" y="20213"/>
                  <a:pt x="12842" y="20068"/>
                  <a:pt x="12842" y="19907"/>
                </a:cubicBezTo>
                <a:cubicBezTo>
                  <a:pt x="12842" y="19661"/>
                  <a:pt x="12834" y="19593"/>
                  <a:pt x="12793" y="19481"/>
                </a:cubicBezTo>
                <a:cubicBezTo>
                  <a:pt x="12767" y="19409"/>
                  <a:pt x="12723" y="19233"/>
                  <a:pt x="12696" y="19092"/>
                </a:cubicBezTo>
                <a:cubicBezTo>
                  <a:pt x="12669" y="18951"/>
                  <a:pt x="12639" y="18835"/>
                  <a:pt x="12630" y="18835"/>
                </a:cubicBezTo>
                <a:cubicBezTo>
                  <a:pt x="12621" y="18835"/>
                  <a:pt x="12613" y="18784"/>
                  <a:pt x="12613" y="18722"/>
                </a:cubicBezTo>
                <a:cubicBezTo>
                  <a:pt x="12613" y="18660"/>
                  <a:pt x="12598" y="18565"/>
                  <a:pt x="12580" y="18512"/>
                </a:cubicBezTo>
                <a:cubicBezTo>
                  <a:pt x="12533" y="18374"/>
                  <a:pt x="12499" y="18213"/>
                  <a:pt x="12499" y="18126"/>
                </a:cubicBezTo>
                <a:cubicBezTo>
                  <a:pt x="12499" y="18086"/>
                  <a:pt x="12490" y="18052"/>
                  <a:pt x="12480" y="18052"/>
                </a:cubicBezTo>
                <a:cubicBezTo>
                  <a:pt x="12469" y="18052"/>
                  <a:pt x="12461" y="18019"/>
                  <a:pt x="12461" y="17979"/>
                </a:cubicBezTo>
                <a:cubicBezTo>
                  <a:pt x="12461" y="17939"/>
                  <a:pt x="12452" y="17906"/>
                  <a:pt x="12442" y="17906"/>
                </a:cubicBezTo>
                <a:cubicBezTo>
                  <a:pt x="12432" y="17906"/>
                  <a:pt x="12417" y="17845"/>
                  <a:pt x="12410" y="17771"/>
                </a:cubicBezTo>
                <a:cubicBezTo>
                  <a:pt x="12403" y="17697"/>
                  <a:pt x="12378" y="17574"/>
                  <a:pt x="12353" y="17498"/>
                </a:cubicBezTo>
                <a:cubicBezTo>
                  <a:pt x="12328" y="17422"/>
                  <a:pt x="12308" y="17320"/>
                  <a:pt x="12308" y="17272"/>
                </a:cubicBezTo>
                <a:cubicBezTo>
                  <a:pt x="12308" y="17223"/>
                  <a:pt x="12295" y="17156"/>
                  <a:pt x="12279" y="17122"/>
                </a:cubicBezTo>
                <a:cubicBezTo>
                  <a:pt x="12263" y="17088"/>
                  <a:pt x="12237" y="16986"/>
                  <a:pt x="12220" y="16896"/>
                </a:cubicBezTo>
                <a:cubicBezTo>
                  <a:pt x="12203" y="16805"/>
                  <a:pt x="12182" y="16731"/>
                  <a:pt x="12173" y="16731"/>
                </a:cubicBezTo>
                <a:cubicBezTo>
                  <a:pt x="12163" y="16731"/>
                  <a:pt x="12156" y="16697"/>
                  <a:pt x="12156" y="16654"/>
                </a:cubicBezTo>
                <a:cubicBezTo>
                  <a:pt x="12156" y="16555"/>
                  <a:pt x="12062" y="16144"/>
                  <a:pt x="12040" y="16144"/>
                </a:cubicBezTo>
                <a:cubicBezTo>
                  <a:pt x="12030" y="16144"/>
                  <a:pt x="12022" y="16093"/>
                  <a:pt x="12022" y="16031"/>
                </a:cubicBezTo>
                <a:cubicBezTo>
                  <a:pt x="12022" y="15969"/>
                  <a:pt x="12005" y="15871"/>
                  <a:pt x="11984" y="15813"/>
                </a:cubicBezTo>
                <a:cubicBezTo>
                  <a:pt x="11963" y="15755"/>
                  <a:pt x="11946" y="15694"/>
                  <a:pt x="11946" y="15676"/>
                </a:cubicBezTo>
                <a:cubicBezTo>
                  <a:pt x="11946" y="15646"/>
                  <a:pt x="11786" y="15243"/>
                  <a:pt x="11733" y="15141"/>
                </a:cubicBezTo>
                <a:cubicBezTo>
                  <a:pt x="11719" y="15114"/>
                  <a:pt x="11678" y="15035"/>
                  <a:pt x="11641" y="14964"/>
                </a:cubicBezTo>
                <a:cubicBezTo>
                  <a:pt x="11605" y="14894"/>
                  <a:pt x="11534" y="14734"/>
                  <a:pt x="11485" y="14609"/>
                </a:cubicBezTo>
                <a:cubicBezTo>
                  <a:pt x="11436" y="14485"/>
                  <a:pt x="11386" y="14383"/>
                  <a:pt x="11375" y="14383"/>
                </a:cubicBezTo>
                <a:cubicBezTo>
                  <a:pt x="11364" y="14383"/>
                  <a:pt x="11349" y="14349"/>
                  <a:pt x="11343" y="14309"/>
                </a:cubicBezTo>
                <a:cubicBezTo>
                  <a:pt x="11337" y="14269"/>
                  <a:pt x="11321" y="14236"/>
                  <a:pt x="11307" y="14236"/>
                </a:cubicBezTo>
                <a:cubicBezTo>
                  <a:pt x="11293" y="14236"/>
                  <a:pt x="11274" y="14208"/>
                  <a:pt x="11266" y="14174"/>
                </a:cubicBezTo>
                <a:cubicBezTo>
                  <a:pt x="11258" y="14140"/>
                  <a:pt x="11214" y="14051"/>
                  <a:pt x="11169" y="13976"/>
                </a:cubicBezTo>
                <a:cubicBezTo>
                  <a:pt x="11124" y="13901"/>
                  <a:pt x="11072" y="13797"/>
                  <a:pt x="11055" y="13744"/>
                </a:cubicBezTo>
                <a:cubicBezTo>
                  <a:pt x="11037" y="13692"/>
                  <a:pt x="11012" y="13649"/>
                  <a:pt x="10999" y="13649"/>
                </a:cubicBezTo>
                <a:cubicBezTo>
                  <a:pt x="10985" y="13649"/>
                  <a:pt x="10974" y="13627"/>
                  <a:pt x="10974" y="13601"/>
                </a:cubicBezTo>
                <a:cubicBezTo>
                  <a:pt x="10974" y="13575"/>
                  <a:pt x="10951" y="13522"/>
                  <a:pt x="10922" y="13483"/>
                </a:cubicBezTo>
                <a:cubicBezTo>
                  <a:pt x="10893" y="13445"/>
                  <a:pt x="10851" y="13373"/>
                  <a:pt x="10829" y="13323"/>
                </a:cubicBezTo>
                <a:cubicBezTo>
                  <a:pt x="10806" y="13273"/>
                  <a:pt x="10768" y="13200"/>
                  <a:pt x="10745" y="13159"/>
                </a:cubicBezTo>
                <a:cubicBezTo>
                  <a:pt x="10722" y="13119"/>
                  <a:pt x="10693" y="13062"/>
                  <a:pt x="10681" y="13032"/>
                </a:cubicBezTo>
                <a:cubicBezTo>
                  <a:pt x="10612" y="12864"/>
                  <a:pt x="10573" y="12854"/>
                  <a:pt x="10497" y="12985"/>
                </a:cubicBezTo>
                <a:cubicBezTo>
                  <a:pt x="10455" y="13055"/>
                  <a:pt x="10422" y="13128"/>
                  <a:pt x="10421" y="13148"/>
                </a:cubicBezTo>
                <a:cubicBezTo>
                  <a:pt x="10421" y="13181"/>
                  <a:pt x="10373" y="13331"/>
                  <a:pt x="10238" y="13717"/>
                </a:cubicBezTo>
                <a:cubicBezTo>
                  <a:pt x="10211" y="13795"/>
                  <a:pt x="10172" y="13932"/>
                  <a:pt x="10151" y="14023"/>
                </a:cubicBezTo>
                <a:cubicBezTo>
                  <a:pt x="10130" y="14113"/>
                  <a:pt x="10108" y="14187"/>
                  <a:pt x="10101" y="14187"/>
                </a:cubicBezTo>
                <a:cubicBezTo>
                  <a:pt x="10094" y="14187"/>
                  <a:pt x="10067" y="14276"/>
                  <a:pt x="10041" y="14385"/>
                </a:cubicBezTo>
                <a:cubicBezTo>
                  <a:pt x="10014" y="14493"/>
                  <a:pt x="9974" y="14615"/>
                  <a:pt x="9950" y="14656"/>
                </a:cubicBezTo>
                <a:cubicBezTo>
                  <a:pt x="9926" y="14696"/>
                  <a:pt x="9910" y="14747"/>
                  <a:pt x="9916" y="14768"/>
                </a:cubicBezTo>
                <a:cubicBezTo>
                  <a:pt x="9921" y="14790"/>
                  <a:pt x="9891" y="14892"/>
                  <a:pt x="9849" y="14996"/>
                </a:cubicBezTo>
                <a:cubicBezTo>
                  <a:pt x="9808" y="15100"/>
                  <a:pt x="9774" y="15209"/>
                  <a:pt x="9774" y="15238"/>
                </a:cubicBezTo>
                <a:cubicBezTo>
                  <a:pt x="9774" y="15267"/>
                  <a:pt x="9746" y="15367"/>
                  <a:pt x="9712" y="15460"/>
                </a:cubicBezTo>
                <a:cubicBezTo>
                  <a:pt x="9629" y="15684"/>
                  <a:pt x="9469" y="16303"/>
                  <a:pt x="9469" y="16397"/>
                </a:cubicBezTo>
                <a:cubicBezTo>
                  <a:pt x="9469" y="16438"/>
                  <a:pt x="9452" y="16511"/>
                  <a:pt x="9431" y="16560"/>
                </a:cubicBezTo>
                <a:cubicBezTo>
                  <a:pt x="9410" y="16609"/>
                  <a:pt x="9393" y="16678"/>
                  <a:pt x="9393" y="16714"/>
                </a:cubicBezTo>
                <a:cubicBezTo>
                  <a:pt x="9393" y="16751"/>
                  <a:pt x="9385" y="16780"/>
                  <a:pt x="9376" y="16780"/>
                </a:cubicBezTo>
                <a:cubicBezTo>
                  <a:pt x="9367" y="16780"/>
                  <a:pt x="9345" y="16852"/>
                  <a:pt x="9328" y="16939"/>
                </a:cubicBezTo>
                <a:cubicBezTo>
                  <a:pt x="9286" y="17150"/>
                  <a:pt x="9257" y="17268"/>
                  <a:pt x="9217" y="17386"/>
                </a:cubicBezTo>
                <a:cubicBezTo>
                  <a:pt x="9198" y="17440"/>
                  <a:pt x="9183" y="17535"/>
                  <a:pt x="9183" y="17597"/>
                </a:cubicBezTo>
                <a:cubicBezTo>
                  <a:pt x="9183" y="17659"/>
                  <a:pt x="9176" y="17710"/>
                  <a:pt x="9168" y="17710"/>
                </a:cubicBezTo>
                <a:cubicBezTo>
                  <a:pt x="9146" y="17710"/>
                  <a:pt x="8955" y="18459"/>
                  <a:pt x="8955" y="18544"/>
                </a:cubicBezTo>
                <a:cubicBezTo>
                  <a:pt x="8955" y="18584"/>
                  <a:pt x="8938" y="18644"/>
                  <a:pt x="8917" y="18677"/>
                </a:cubicBezTo>
                <a:cubicBezTo>
                  <a:pt x="8896" y="18711"/>
                  <a:pt x="8878" y="18778"/>
                  <a:pt x="8878" y="18827"/>
                </a:cubicBezTo>
                <a:cubicBezTo>
                  <a:pt x="8878" y="18876"/>
                  <a:pt x="8832" y="19038"/>
                  <a:pt x="8776" y="19187"/>
                </a:cubicBezTo>
                <a:lnTo>
                  <a:pt x="8673" y="19457"/>
                </a:lnTo>
                <a:lnTo>
                  <a:pt x="8666" y="20174"/>
                </a:lnTo>
                <a:cubicBezTo>
                  <a:pt x="8660" y="20865"/>
                  <a:pt x="8658" y="20893"/>
                  <a:pt x="8612" y="21001"/>
                </a:cubicBezTo>
                <a:cubicBezTo>
                  <a:pt x="8521" y="21212"/>
                  <a:pt x="8376" y="21399"/>
                  <a:pt x="8259" y="21454"/>
                </a:cubicBezTo>
                <a:cubicBezTo>
                  <a:pt x="8238" y="21464"/>
                  <a:pt x="8191" y="21495"/>
                  <a:pt x="8155" y="21524"/>
                </a:cubicBezTo>
                <a:cubicBezTo>
                  <a:pt x="8065" y="21593"/>
                  <a:pt x="7636" y="21580"/>
                  <a:pt x="7515" y="21504"/>
                </a:cubicBezTo>
                <a:cubicBezTo>
                  <a:pt x="7380" y="21419"/>
                  <a:pt x="7319" y="21305"/>
                  <a:pt x="7305" y="21108"/>
                </a:cubicBezTo>
                <a:cubicBezTo>
                  <a:pt x="7284" y="20817"/>
                  <a:pt x="7344" y="20531"/>
                  <a:pt x="7528" y="20053"/>
                </a:cubicBezTo>
                <a:cubicBezTo>
                  <a:pt x="7620" y="19814"/>
                  <a:pt x="7703" y="19618"/>
                  <a:pt x="7714" y="19618"/>
                </a:cubicBezTo>
                <a:cubicBezTo>
                  <a:pt x="7724" y="19618"/>
                  <a:pt x="7738" y="19574"/>
                  <a:pt x="7745" y="19520"/>
                </a:cubicBezTo>
                <a:cubicBezTo>
                  <a:pt x="7751" y="19466"/>
                  <a:pt x="7764" y="19422"/>
                  <a:pt x="7772" y="19422"/>
                </a:cubicBezTo>
                <a:cubicBezTo>
                  <a:pt x="7786" y="19422"/>
                  <a:pt x="7823" y="19345"/>
                  <a:pt x="7940" y="19072"/>
                </a:cubicBezTo>
                <a:cubicBezTo>
                  <a:pt x="7974" y="18992"/>
                  <a:pt x="7983" y="18919"/>
                  <a:pt x="7983" y="18714"/>
                </a:cubicBezTo>
                <a:cubicBezTo>
                  <a:pt x="7983" y="18555"/>
                  <a:pt x="7993" y="18434"/>
                  <a:pt x="8009" y="18400"/>
                </a:cubicBezTo>
                <a:cubicBezTo>
                  <a:pt x="8024" y="18369"/>
                  <a:pt x="8046" y="18245"/>
                  <a:pt x="8059" y="18125"/>
                </a:cubicBezTo>
                <a:cubicBezTo>
                  <a:pt x="8072" y="18004"/>
                  <a:pt x="8091" y="17906"/>
                  <a:pt x="8100" y="17906"/>
                </a:cubicBezTo>
                <a:cubicBezTo>
                  <a:pt x="8109" y="17906"/>
                  <a:pt x="8116" y="17872"/>
                  <a:pt x="8116" y="17832"/>
                </a:cubicBezTo>
                <a:cubicBezTo>
                  <a:pt x="8116" y="17759"/>
                  <a:pt x="8153" y="17562"/>
                  <a:pt x="8175" y="17514"/>
                </a:cubicBezTo>
                <a:cubicBezTo>
                  <a:pt x="8186" y="17491"/>
                  <a:pt x="8234" y="17225"/>
                  <a:pt x="8268" y="17000"/>
                </a:cubicBezTo>
                <a:cubicBezTo>
                  <a:pt x="8291" y="16854"/>
                  <a:pt x="8368" y="16424"/>
                  <a:pt x="8387" y="16340"/>
                </a:cubicBezTo>
                <a:cubicBezTo>
                  <a:pt x="8396" y="16299"/>
                  <a:pt x="8408" y="16228"/>
                  <a:pt x="8414" y="16181"/>
                </a:cubicBezTo>
                <a:cubicBezTo>
                  <a:pt x="8421" y="16134"/>
                  <a:pt x="8433" y="16095"/>
                  <a:pt x="8442" y="16095"/>
                </a:cubicBezTo>
                <a:cubicBezTo>
                  <a:pt x="8452" y="16095"/>
                  <a:pt x="8459" y="16052"/>
                  <a:pt x="8459" y="16000"/>
                </a:cubicBezTo>
                <a:cubicBezTo>
                  <a:pt x="8459" y="15948"/>
                  <a:pt x="8468" y="15892"/>
                  <a:pt x="8478" y="15875"/>
                </a:cubicBezTo>
                <a:cubicBezTo>
                  <a:pt x="8489" y="15858"/>
                  <a:pt x="8497" y="15794"/>
                  <a:pt x="8497" y="15731"/>
                </a:cubicBezTo>
                <a:cubicBezTo>
                  <a:pt x="8497" y="15669"/>
                  <a:pt x="8510" y="15590"/>
                  <a:pt x="8526" y="15557"/>
                </a:cubicBezTo>
                <a:cubicBezTo>
                  <a:pt x="8542" y="15523"/>
                  <a:pt x="8555" y="15466"/>
                  <a:pt x="8555" y="15429"/>
                </a:cubicBezTo>
                <a:cubicBezTo>
                  <a:pt x="8555" y="15391"/>
                  <a:pt x="8564" y="15361"/>
                  <a:pt x="8575" y="15361"/>
                </a:cubicBezTo>
                <a:cubicBezTo>
                  <a:pt x="8586" y="15361"/>
                  <a:pt x="8590" y="15341"/>
                  <a:pt x="8584" y="15316"/>
                </a:cubicBezTo>
                <a:cubicBezTo>
                  <a:pt x="8578" y="15291"/>
                  <a:pt x="8584" y="15242"/>
                  <a:pt x="8598" y="15206"/>
                </a:cubicBezTo>
                <a:cubicBezTo>
                  <a:pt x="8612" y="15170"/>
                  <a:pt x="8655" y="14976"/>
                  <a:pt x="8694" y="14774"/>
                </a:cubicBezTo>
                <a:cubicBezTo>
                  <a:pt x="8765" y="14410"/>
                  <a:pt x="8784" y="14314"/>
                  <a:pt x="8822" y="14150"/>
                </a:cubicBezTo>
                <a:cubicBezTo>
                  <a:pt x="8832" y="14103"/>
                  <a:pt x="8854" y="13998"/>
                  <a:pt x="8870" y="13918"/>
                </a:cubicBezTo>
                <a:cubicBezTo>
                  <a:pt x="8886" y="13837"/>
                  <a:pt x="8920" y="13683"/>
                  <a:pt x="8946" y="13575"/>
                </a:cubicBezTo>
                <a:cubicBezTo>
                  <a:pt x="8971" y="13468"/>
                  <a:pt x="9025" y="13214"/>
                  <a:pt x="9065" y="13012"/>
                </a:cubicBezTo>
                <a:cubicBezTo>
                  <a:pt x="9105" y="12809"/>
                  <a:pt x="9161" y="12556"/>
                  <a:pt x="9189" y="12450"/>
                </a:cubicBezTo>
                <a:cubicBezTo>
                  <a:pt x="9217" y="12343"/>
                  <a:pt x="9241" y="12233"/>
                  <a:pt x="9241" y="12206"/>
                </a:cubicBezTo>
                <a:cubicBezTo>
                  <a:pt x="9241" y="12179"/>
                  <a:pt x="9258" y="12101"/>
                  <a:pt x="9279" y="12034"/>
                </a:cubicBezTo>
                <a:cubicBezTo>
                  <a:pt x="9299" y="11967"/>
                  <a:pt x="9316" y="11878"/>
                  <a:pt x="9317" y="11838"/>
                </a:cubicBezTo>
                <a:cubicBezTo>
                  <a:pt x="9317" y="11798"/>
                  <a:pt x="9334" y="11710"/>
                  <a:pt x="9355" y="11642"/>
                </a:cubicBezTo>
                <a:cubicBezTo>
                  <a:pt x="9375" y="11575"/>
                  <a:pt x="9392" y="11481"/>
                  <a:pt x="9393" y="11433"/>
                </a:cubicBezTo>
                <a:cubicBezTo>
                  <a:pt x="9393" y="11385"/>
                  <a:pt x="9406" y="11333"/>
                  <a:pt x="9422" y="11318"/>
                </a:cubicBezTo>
                <a:cubicBezTo>
                  <a:pt x="9442" y="11297"/>
                  <a:pt x="9450" y="11215"/>
                  <a:pt x="9450" y="11025"/>
                </a:cubicBezTo>
                <a:lnTo>
                  <a:pt x="9450" y="10762"/>
                </a:lnTo>
                <a:lnTo>
                  <a:pt x="9373" y="10762"/>
                </a:lnTo>
                <a:cubicBezTo>
                  <a:pt x="9331" y="10762"/>
                  <a:pt x="9267" y="10730"/>
                  <a:pt x="9231" y="10692"/>
                </a:cubicBezTo>
                <a:cubicBezTo>
                  <a:pt x="9193" y="10650"/>
                  <a:pt x="9062" y="10609"/>
                  <a:pt x="8913" y="10590"/>
                </a:cubicBezTo>
                <a:cubicBezTo>
                  <a:pt x="8773" y="10573"/>
                  <a:pt x="8638" y="10538"/>
                  <a:pt x="8612" y="10513"/>
                </a:cubicBezTo>
                <a:cubicBezTo>
                  <a:pt x="8586" y="10488"/>
                  <a:pt x="8388" y="10446"/>
                  <a:pt x="8174" y="10421"/>
                </a:cubicBezTo>
                <a:cubicBezTo>
                  <a:pt x="7959" y="10395"/>
                  <a:pt x="7759" y="10360"/>
                  <a:pt x="7731" y="10342"/>
                </a:cubicBezTo>
                <a:cubicBezTo>
                  <a:pt x="7684" y="10313"/>
                  <a:pt x="7678" y="10323"/>
                  <a:pt x="7678" y="10438"/>
                </a:cubicBezTo>
                <a:cubicBezTo>
                  <a:pt x="7678" y="10508"/>
                  <a:pt x="7670" y="10566"/>
                  <a:pt x="7660" y="10566"/>
                </a:cubicBezTo>
                <a:cubicBezTo>
                  <a:pt x="7651" y="10566"/>
                  <a:pt x="7637" y="10610"/>
                  <a:pt x="7630" y="10664"/>
                </a:cubicBezTo>
                <a:cubicBezTo>
                  <a:pt x="7615" y="10789"/>
                  <a:pt x="7526" y="10908"/>
                  <a:pt x="7449" y="10908"/>
                </a:cubicBezTo>
                <a:cubicBezTo>
                  <a:pt x="7380" y="10908"/>
                  <a:pt x="7221" y="10793"/>
                  <a:pt x="7126" y="10674"/>
                </a:cubicBezTo>
                <a:cubicBezTo>
                  <a:pt x="7078" y="10614"/>
                  <a:pt x="7056" y="10550"/>
                  <a:pt x="7050" y="10448"/>
                </a:cubicBezTo>
                <a:cubicBezTo>
                  <a:pt x="7040" y="10307"/>
                  <a:pt x="7038" y="10305"/>
                  <a:pt x="6897" y="10287"/>
                </a:cubicBezTo>
                <a:cubicBezTo>
                  <a:pt x="6652" y="10255"/>
                  <a:pt x="5148" y="10263"/>
                  <a:pt x="4881" y="10297"/>
                </a:cubicBezTo>
                <a:cubicBezTo>
                  <a:pt x="4633" y="10328"/>
                  <a:pt x="4627" y="10332"/>
                  <a:pt x="4609" y="10451"/>
                </a:cubicBezTo>
                <a:cubicBezTo>
                  <a:pt x="4599" y="10518"/>
                  <a:pt x="4570" y="10645"/>
                  <a:pt x="4544" y="10733"/>
                </a:cubicBezTo>
                <a:cubicBezTo>
                  <a:pt x="4517" y="10824"/>
                  <a:pt x="4496" y="10958"/>
                  <a:pt x="4496" y="11045"/>
                </a:cubicBezTo>
                <a:cubicBezTo>
                  <a:pt x="4496" y="11128"/>
                  <a:pt x="4488" y="11210"/>
                  <a:pt x="4477" y="11226"/>
                </a:cubicBezTo>
                <a:cubicBezTo>
                  <a:pt x="4467" y="11243"/>
                  <a:pt x="4458" y="11298"/>
                  <a:pt x="4458" y="11348"/>
                </a:cubicBezTo>
                <a:cubicBezTo>
                  <a:pt x="4458" y="11398"/>
                  <a:pt x="4445" y="11473"/>
                  <a:pt x="4429" y="11513"/>
                </a:cubicBezTo>
                <a:cubicBezTo>
                  <a:pt x="4414" y="11553"/>
                  <a:pt x="4401" y="11618"/>
                  <a:pt x="4401" y="11657"/>
                </a:cubicBezTo>
                <a:cubicBezTo>
                  <a:pt x="4401" y="11695"/>
                  <a:pt x="4384" y="11783"/>
                  <a:pt x="4363" y="11851"/>
                </a:cubicBezTo>
                <a:cubicBezTo>
                  <a:pt x="4342" y="11920"/>
                  <a:pt x="4325" y="11994"/>
                  <a:pt x="4324" y="12017"/>
                </a:cubicBezTo>
                <a:cubicBezTo>
                  <a:pt x="4324" y="12104"/>
                  <a:pt x="4078" y="12639"/>
                  <a:pt x="3971" y="12789"/>
                </a:cubicBezTo>
                <a:cubicBezTo>
                  <a:pt x="3909" y="12875"/>
                  <a:pt x="3839" y="13016"/>
                  <a:pt x="3817" y="13102"/>
                </a:cubicBezTo>
                <a:cubicBezTo>
                  <a:pt x="3751" y="13351"/>
                  <a:pt x="3672" y="13567"/>
                  <a:pt x="3600" y="13693"/>
                </a:cubicBezTo>
                <a:cubicBezTo>
                  <a:pt x="3564" y="13758"/>
                  <a:pt x="3525" y="13837"/>
                  <a:pt x="3515" y="13868"/>
                </a:cubicBezTo>
                <a:cubicBezTo>
                  <a:pt x="3473" y="13997"/>
                  <a:pt x="3328" y="14191"/>
                  <a:pt x="3239" y="14240"/>
                </a:cubicBezTo>
                <a:cubicBezTo>
                  <a:pt x="3187" y="14269"/>
                  <a:pt x="3139" y="14313"/>
                  <a:pt x="3133" y="14338"/>
                </a:cubicBezTo>
                <a:cubicBezTo>
                  <a:pt x="3127" y="14362"/>
                  <a:pt x="3014" y="14383"/>
                  <a:pt x="2882" y="14383"/>
                </a:cubicBezTo>
                <a:cubicBezTo>
                  <a:pt x="2617" y="14383"/>
                  <a:pt x="2573" y="14345"/>
                  <a:pt x="2442" y="14007"/>
                </a:cubicBezTo>
                <a:cubicBezTo>
                  <a:pt x="2408" y="13917"/>
                  <a:pt x="2375" y="13844"/>
                  <a:pt x="2370" y="13844"/>
                </a:cubicBezTo>
                <a:cubicBezTo>
                  <a:pt x="2365" y="13844"/>
                  <a:pt x="2329" y="13929"/>
                  <a:pt x="2290" y="14033"/>
                </a:cubicBezTo>
                <a:cubicBezTo>
                  <a:pt x="2186" y="14310"/>
                  <a:pt x="2074" y="14398"/>
                  <a:pt x="1834" y="14390"/>
                </a:cubicBezTo>
                <a:cubicBezTo>
                  <a:pt x="1713" y="14387"/>
                  <a:pt x="1602" y="14355"/>
                  <a:pt x="1550" y="14310"/>
                </a:cubicBezTo>
                <a:cubicBezTo>
                  <a:pt x="1504" y="14269"/>
                  <a:pt x="1452" y="14236"/>
                  <a:pt x="1435" y="14236"/>
                </a:cubicBezTo>
                <a:cubicBezTo>
                  <a:pt x="1406" y="14236"/>
                  <a:pt x="1298" y="14083"/>
                  <a:pt x="1238" y="13957"/>
                </a:cubicBezTo>
                <a:cubicBezTo>
                  <a:pt x="1133" y="13737"/>
                  <a:pt x="1059" y="13600"/>
                  <a:pt x="1045" y="13600"/>
                </a:cubicBezTo>
                <a:cubicBezTo>
                  <a:pt x="1036" y="13600"/>
                  <a:pt x="1028" y="13567"/>
                  <a:pt x="1028" y="13526"/>
                </a:cubicBezTo>
                <a:cubicBezTo>
                  <a:pt x="1028" y="13486"/>
                  <a:pt x="1022" y="13452"/>
                  <a:pt x="1014" y="13451"/>
                </a:cubicBezTo>
                <a:cubicBezTo>
                  <a:pt x="1006" y="13449"/>
                  <a:pt x="971" y="13343"/>
                  <a:pt x="935" y="13215"/>
                </a:cubicBezTo>
                <a:cubicBezTo>
                  <a:pt x="899" y="13086"/>
                  <a:pt x="844" y="12951"/>
                  <a:pt x="811" y="12915"/>
                </a:cubicBezTo>
                <a:cubicBezTo>
                  <a:pt x="755" y="12852"/>
                  <a:pt x="672" y="12702"/>
                  <a:pt x="608" y="12547"/>
                </a:cubicBezTo>
                <a:cubicBezTo>
                  <a:pt x="591" y="12507"/>
                  <a:pt x="570" y="12474"/>
                  <a:pt x="560" y="12474"/>
                </a:cubicBezTo>
                <a:cubicBezTo>
                  <a:pt x="533" y="12474"/>
                  <a:pt x="385" y="12035"/>
                  <a:pt x="360" y="11880"/>
                </a:cubicBezTo>
                <a:cubicBezTo>
                  <a:pt x="348" y="11803"/>
                  <a:pt x="332" y="11740"/>
                  <a:pt x="324" y="11740"/>
                </a:cubicBezTo>
                <a:cubicBezTo>
                  <a:pt x="317" y="11740"/>
                  <a:pt x="299" y="11647"/>
                  <a:pt x="285" y="11532"/>
                </a:cubicBezTo>
                <a:cubicBezTo>
                  <a:pt x="271" y="11418"/>
                  <a:pt x="248" y="11290"/>
                  <a:pt x="234" y="11247"/>
                </a:cubicBezTo>
                <a:cubicBezTo>
                  <a:pt x="220" y="11205"/>
                  <a:pt x="209" y="11092"/>
                  <a:pt x="209" y="10998"/>
                </a:cubicBezTo>
                <a:cubicBezTo>
                  <a:pt x="209" y="10888"/>
                  <a:pt x="195" y="10794"/>
                  <a:pt x="171" y="10737"/>
                </a:cubicBezTo>
                <a:cubicBezTo>
                  <a:pt x="150" y="10688"/>
                  <a:pt x="133" y="10619"/>
                  <a:pt x="133" y="10583"/>
                </a:cubicBezTo>
                <a:cubicBezTo>
                  <a:pt x="133" y="10546"/>
                  <a:pt x="116" y="10435"/>
                  <a:pt x="95" y="10334"/>
                </a:cubicBezTo>
                <a:cubicBezTo>
                  <a:pt x="74" y="10234"/>
                  <a:pt x="51" y="10080"/>
                  <a:pt x="45" y="9991"/>
                </a:cubicBezTo>
                <a:cubicBezTo>
                  <a:pt x="39" y="9903"/>
                  <a:pt x="26" y="9819"/>
                  <a:pt x="16" y="9804"/>
                </a:cubicBezTo>
                <a:cubicBezTo>
                  <a:pt x="-6" y="9768"/>
                  <a:pt x="-5" y="8641"/>
                  <a:pt x="17" y="8582"/>
                </a:cubicBezTo>
                <a:cubicBezTo>
                  <a:pt x="27" y="8556"/>
                  <a:pt x="39" y="8315"/>
                  <a:pt x="45" y="8046"/>
                </a:cubicBezTo>
                <a:cubicBezTo>
                  <a:pt x="64" y="7218"/>
                  <a:pt x="78" y="6927"/>
                  <a:pt x="106" y="6825"/>
                </a:cubicBezTo>
                <a:cubicBezTo>
                  <a:pt x="121" y="6771"/>
                  <a:pt x="133" y="6671"/>
                  <a:pt x="133" y="6601"/>
                </a:cubicBezTo>
                <a:cubicBezTo>
                  <a:pt x="133" y="6460"/>
                  <a:pt x="222" y="5966"/>
                  <a:pt x="248" y="5966"/>
                </a:cubicBezTo>
                <a:cubicBezTo>
                  <a:pt x="257" y="5966"/>
                  <a:pt x="275" y="5878"/>
                  <a:pt x="288" y="5771"/>
                </a:cubicBezTo>
                <a:cubicBezTo>
                  <a:pt x="300" y="5663"/>
                  <a:pt x="318" y="5575"/>
                  <a:pt x="326" y="5575"/>
                </a:cubicBezTo>
                <a:cubicBezTo>
                  <a:pt x="335" y="5575"/>
                  <a:pt x="343" y="5503"/>
                  <a:pt x="343" y="5416"/>
                </a:cubicBezTo>
                <a:cubicBezTo>
                  <a:pt x="343" y="5233"/>
                  <a:pt x="383" y="4914"/>
                  <a:pt x="415" y="4830"/>
                </a:cubicBezTo>
                <a:cubicBezTo>
                  <a:pt x="428" y="4798"/>
                  <a:pt x="438" y="4733"/>
                  <a:pt x="438" y="4684"/>
                </a:cubicBezTo>
                <a:cubicBezTo>
                  <a:pt x="438" y="4636"/>
                  <a:pt x="446" y="4596"/>
                  <a:pt x="457" y="4596"/>
                </a:cubicBezTo>
                <a:cubicBezTo>
                  <a:pt x="467" y="4596"/>
                  <a:pt x="476" y="4569"/>
                  <a:pt x="476" y="4535"/>
                </a:cubicBezTo>
                <a:cubicBezTo>
                  <a:pt x="477" y="4431"/>
                  <a:pt x="720" y="3813"/>
                  <a:pt x="760" y="3813"/>
                </a:cubicBezTo>
                <a:cubicBezTo>
                  <a:pt x="770" y="3813"/>
                  <a:pt x="783" y="3748"/>
                  <a:pt x="790" y="3667"/>
                </a:cubicBezTo>
                <a:cubicBezTo>
                  <a:pt x="797" y="3584"/>
                  <a:pt x="835" y="3450"/>
                  <a:pt x="877" y="3357"/>
                </a:cubicBezTo>
                <a:cubicBezTo>
                  <a:pt x="919" y="3266"/>
                  <a:pt x="952" y="3172"/>
                  <a:pt x="952" y="3148"/>
                </a:cubicBezTo>
                <a:cubicBezTo>
                  <a:pt x="952" y="3055"/>
                  <a:pt x="1206" y="2708"/>
                  <a:pt x="1311" y="2657"/>
                </a:cubicBezTo>
                <a:cubicBezTo>
                  <a:pt x="1350" y="2638"/>
                  <a:pt x="1433" y="2520"/>
                  <a:pt x="1501" y="2387"/>
                </a:cubicBezTo>
                <a:cubicBezTo>
                  <a:pt x="1605" y="2183"/>
                  <a:pt x="1636" y="2136"/>
                  <a:pt x="1662" y="2153"/>
                </a:cubicBezTo>
                <a:cubicBezTo>
                  <a:pt x="1665" y="2154"/>
                  <a:pt x="1705" y="2111"/>
                  <a:pt x="1752" y="2056"/>
                </a:cubicBezTo>
                <a:cubicBezTo>
                  <a:pt x="1811" y="1987"/>
                  <a:pt x="1879" y="1956"/>
                  <a:pt x="1968" y="1955"/>
                </a:cubicBezTo>
                <a:cubicBezTo>
                  <a:pt x="2106" y="1954"/>
                  <a:pt x="2169" y="2012"/>
                  <a:pt x="2289" y="2254"/>
                </a:cubicBezTo>
                <a:cubicBezTo>
                  <a:pt x="2327" y="2331"/>
                  <a:pt x="2364" y="2394"/>
                  <a:pt x="2372" y="2394"/>
                </a:cubicBezTo>
                <a:cubicBezTo>
                  <a:pt x="2379" y="2394"/>
                  <a:pt x="2423" y="2328"/>
                  <a:pt x="2470" y="2248"/>
                </a:cubicBezTo>
                <a:cubicBezTo>
                  <a:pt x="2516" y="2167"/>
                  <a:pt x="2559" y="2101"/>
                  <a:pt x="2565" y="2101"/>
                </a:cubicBezTo>
                <a:cubicBezTo>
                  <a:pt x="2571" y="2101"/>
                  <a:pt x="2604" y="2066"/>
                  <a:pt x="2639" y="2023"/>
                </a:cubicBezTo>
                <a:cubicBezTo>
                  <a:pt x="2766" y="1868"/>
                  <a:pt x="3051" y="1999"/>
                  <a:pt x="3201" y="2280"/>
                </a:cubicBezTo>
                <a:cubicBezTo>
                  <a:pt x="3317" y="2500"/>
                  <a:pt x="3407" y="2620"/>
                  <a:pt x="3486" y="2663"/>
                </a:cubicBezTo>
                <a:cubicBezTo>
                  <a:pt x="3523" y="2682"/>
                  <a:pt x="3587" y="2745"/>
                  <a:pt x="3629" y="2803"/>
                </a:cubicBezTo>
                <a:cubicBezTo>
                  <a:pt x="3711" y="2914"/>
                  <a:pt x="3943" y="3462"/>
                  <a:pt x="3943" y="3546"/>
                </a:cubicBezTo>
                <a:cubicBezTo>
                  <a:pt x="3944" y="3621"/>
                  <a:pt x="4080" y="3992"/>
                  <a:pt x="4131" y="4058"/>
                </a:cubicBezTo>
                <a:cubicBezTo>
                  <a:pt x="4155" y="4089"/>
                  <a:pt x="4171" y="4127"/>
                  <a:pt x="4165" y="4143"/>
                </a:cubicBezTo>
                <a:cubicBezTo>
                  <a:pt x="4159" y="4158"/>
                  <a:pt x="4184" y="4236"/>
                  <a:pt x="4220" y="4316"/>
                </a:cubicBezTo>
                <a:cubicBezTo>
                  <a:pt x="4257" y="4396"/>
                  <a:pt x="4287" y="4492"/>
                  <a:pt x="4287" y="4529"/>
                </a:cubicBezTo>
                <a:cubicBezTo>
                  <a:pt x="4287" y="4566"/>
                  <a:pt x="4295" y="4596"/>
                  <a:pt x="4306" y="4596"/>
                </a:cubicBezTo>
                <a:cubicBezTo>
                  <a:pt x="4316" y="4596"/>
                  <a:pt x="4325" y="4625"/>
                  <a:pt x="4325" y="4660"/>
                </a:cubicBezTo>
                <a:cubicBezTo>
                  <a:pt x="4325" y="4696"/>
                  <a:pt x="4342" y="4816"/>
                  <a:pt x="4363" y="4927"/>
                </a:cubicBezTo>
                <a:cubicBezTo>
                  <a:pt x="4384" y="5039"/>
                  <a:pt x="4401" y="5215"/>
                  <a:pt x="4401" y="5319"/>
                </a:cubicBezTo>
                <a:cubicBezTo>
                  <a:pt x="4401" y="5422"/>
                  <a:pt x="4413" y="5550"/>
                  <a:pt x="4429" y="5602"/>
                </a:cubicBezTo>
                <a:cubicBezTo>
                  <a:pt x="4444" y="5654"/>
                  <a:pt x="4457" y="5729"/>
                  <a:pt x="4457" y="5767"/>
                </a:cubicBezTo>
                <a:cubicBezTo>
                  <a:pt x="4458" y="5806"/>
                  <a:pt x="4474" y="5883"/>
                  <a:pt x="4493" y="5939"/>
                </a:cubicBezTo>
                <a:cubicBezTo>
                  <a:pt x="4512" y="5994"/>
                  <a:pt x="4547" y="6161"/>
                  <a:pt x="4571" y="6309"/>
                </a:cubicBezTo>
                <a:cubicBezTo>
                  <a:pt x="4595" y="6457"/>
                  <a:pt x="4622" y="6598"/>
                  <a:pt x="4631" y="6624"/>
                </a:cubicBezTo>
                <a:cubicBezTo>
                  <a:pt x="4640" y="6649"/>
                  <a:pt x="4727" y="6697"/>
                  <a:pt x="4824" y="6732"/>
                </a:cubicBezTo>
                <a:cubicBezTo>
                  <a:pt x="4922" y="6766"/>
                  <a:pt x="5057" y="6817"/>
                  <a:pt x="5125" y="6846"/>
                </a:cubicBezTo>
                <a:cubicBezTo>
                  <a:pt x="5193" y="6874"/>
                  <a:pt x="5283" y="6910"/>
                  <a:pt x="5324" y="6925"/>
                </a:cubicBezTo>
                <a:cubicBezTo>
                  <a:pt x="5365" y="6939"/>
                  <a:pt x="5414" y="6972"/>
                  <a:pt x="5433" y="6998"/>
                </a:cubicBezTo>
                <a:cubicBezTo>
                  <a:pt x="5451" y="7023"/>
                  <a:pt x="5520" y="7056"/>
                  <a:pt x="5586" y="7072"/>
                </a:cubicBezTo>
                <a:cubicBezTo>
                  <a:pt x="5652" y="7087"/>
                  <a:pt x="5727" y="7120"/>
                  <a:pt x="5754" y="7144"/>
                </a:cubicBezTo>
                <a:cubicBezTo>
                  <a:pt x="5780" y="7168"/>
                  <a:pt x="5840" y="7199"/>
                  <a:pt x="5887" y="7212"/>
                </a:cubicBezTo>
                <a:cubicBezTo>
                  <a:pt x="6032" y="7253"/>
                  <a:pt x="6237" y="7339"/>
                  <a:pt x="6297" y="7386"/>
                </a:cubicBezTo>
                <a:cubicBezTo>
                  <a:pt x="6328" y="7410"/>
                  <a:pt x="6414" y="7445"/>
                  <a:pt x="6487" y="7462"/>
                </a:cubicBezTo>
                <a:cubicBezTo>
                  <a:pt x="6561" y="7480"/>
                  <a:pt x="6680" y="7536"/>
                  <a:pt x="6754" y="7587"/>
                </a:cubicBezTo>
                <a:cubicBezTo>
                  <a:pt x="6827" y="7637"/>
                  <a:pt x="6915" y="7679"/>
                  <a:pt x="6950" y="7679"/>
                </a:cubicBezTo>
                <a:cubicBezTo>
                  <a:pt x="6985" y="7679"/>
                  <a:pt x="7028" y="7699"/>
                  <a:pt x="7046" y="7723"/>
                </a:cubicBezTo>
                <a:cubicBezTo>
                  <a:pt x="7079" y="7768"/>
                  <a:pt x="7178" y="7815"/>
                  <a:pt x="7307" y="7846"/>
                </a:cubicBezTo>
                <a:cubicBezTo>
                  <a:pt x="7348" y="7856"/>
                  <a:pt x="7415" y="7879"/>
                  <a:pt x="7454" y="7898"/>
                </a:cubicBezTo>
                <a:cubicBezTo>
                  <a:pt x="7521" y="7929"/>
                  <a:pt x="7532" y="7916"/>
                  <a:pt x="7610" y="7714"/>
                </a:cubicBezTo>
                <a:cubicBezTo>
                  <a:pt x="7702" y="7478"/>
                  <a:pt x="7775" y="7317"/>
                  <a:pt x="7858" y="7165"/>
                </a:cubicBezTo>
                <a:cubicBezTo>
                  <a:pt x="7888" y="7111"/>
                  <a:pt x="8034" y="6832"/>
                  <a:pt x="8183" y="6545"/>
                </a:cubicBezTo>
                <a:cubicBezTo>
                  <a:pt x="8332" y="6257"/>
                  <a:pt x="8483" y="5987"/>
                  <a:pt x="8519" y="5945"/>
                </a:cubicBezTo>
                <a:cubicBezTo>
                  <a:pt x="8554" y="5902"/>
                  <a:pt x="8661" y="5760"/>
                  <a:pt x="8757" y="5629"/>
                </a:cubicBezTo>
                <a:cubicBezTo>
                  <a:pt x="8853" y="5498"/>
                  <a:pt x="8964" y="5362"/>
                  <a:pt x="9005" y="5328"/>
                </a:cubicBezTo>
                <a:cubicBezTo>
                  <a:pt x="9045" y="5294"/>
                  <a:pt x="9116" y="5214"/>
                  <a:pt x="9162" y="5151"/>
                </a:cubicBezTo>
                <a:cubicBezTo>
                  <a:pt x="9208" y="5088"/>
                  <a:pt x="9256" y="5037"/>
                  <a:pt x="9268" y="5037"/>
                </a:cubicBezTo>
                <a:cubicBezTo>
                  <a:pt x="9281" y="5037"/>
                  <a:pt x="9327" y="4991"/>
                  <a:pt x="9373" y="4935"/>
                </a:cubicBezTo>
                <a:cubicBezTo>
                  <a:pt x="9418" y="4879"/>
                  <a:pt x="9471" y="4825"/>
                  <a:pt x="9491" y="4815"/>
                </a:cubicBezTo>
                <a:cubicBezTo>
                  <a:pt x="9510" y="4806"/>
                  <a:pt x="9537" y="4781"/>
                  <a:pt x="9550" y="4761"/>
                </a:cubicBezTo>
                <a:cubicBezTo>
                  <a:pt x="9625" y="4641"/>
                  <a:pt x="9888" y="4598"/>
                  <a:pt x="10046" y="4680"/>
                </a:cubicBezTo>
                <a:cubicBezTo>
                  <a:pt x="10095" y="4706"/>
                  <a:pt x="10136" y="4721"/>
                  <a:pt x="10136" y="4714"/>
                </a:cubicBezTo>
                <a:cubicBezTo>
                  <a:pt x="10136" y="4706"/>
                  <a:pt x="10106" y="4616"/>
                  <a:pt x="10069" y="4513"/>
                </a:cubicBezTo>
                <a:cubicBezTo>
                  <a:pt x="10033" y="4411"/>
                  <a:pt x="10003" y="4301"/>
                  <a:pt x="10003" y="4270"/>
                </a:cubicBezTo>
                <a:cubicBezTo>
                  <a:pt x="10003" y="4239"/>
                  <a:pt x="9996" y="4206"/>
                  <a:pt x="9987" y="4197"/>
                </a:cubicBezTo>
                <a:cubicBezTo>
                  <a:pt x="9959" y="4167"/>
                  <a:pt x="9831" y="3437"/>
                  <a:pt x="9831" y="3309"/>
                </a:cubicBezTo>
                <a:cubicBezTo>
                  <a:pt x="9831" y="3240"/>
                  <a:pt x="9823" y="3169"/>
                  <a:pt x="9812" y="3153"/>
                </a:cubicBezTo>
                <a:cubicBezTo>
                  <a:pt x="9787" y="3113"/>
                  <a:pt x="9787" y="2688"/>
                  <a:pt x="9812" y="2688"/>
                </a:cubicBezTo>
                <a:cubicBezTo>
                  <a:pt x="9823" y="2688"/>
                  <a:pt x="9831" y="2542"/>
                  <a:pt x="9831" y="2348"/>
                </a:cubicBezTo>
                <a:cubicBezTo>
                  <a:pt x="9831" y="1830"/>
                  <a:pt x="9870" y="1661"/>
                  <a:pt x="10037" y="1460"/>
                </a:cubicBezTo>
                <a:lnTo>
                  <a:pt x="10134" y="1342"/>
                </a:lnTo>
                <a:lnTo>
                  <a:pt x="10135" y="1089"/>
                </a:lnTo>
                <a:cubicBezTo>
                  <a:pt x="10136" y="870"/>
                  <a:pt x="10145" y="812"/>
                  <a:pt x="10200" y="661"/>
                </a:cubicBezTo>
                <a:cubicBezTo>
                  <a:pt x="10266" y="481"/>
                  <a:pt x="10309" y="452"/>
                  <a:pt x="10390" y="532"/>
                </a:cubicBezTo>
                <a:cubicBezTo>
                  <a:pt x="10429" y="570"/>
                  <a:pt x="10448" y="556"/>
                  <a:pt x="10492" y="460"/>
                </a:cubicBezTo>
                <a:cubicBezTo>
                  <a:pt x="10521" y="395"/>
                  <a:pt x="10559" y="313"/>
                  <a:pt x="10575" y="277"/>
                </a:cubicBezTo>
                <a:cubicBezTo>
                  <a:pt x="10641" y="132"/>
                  <a:pt x="10775" y="12"/>
                  <a:pt x="10882" y="2"/>
                </a:cubicBezTo>
                <a:cubicBezTo>
                  <a:pt x="10978" y="-7"/>
                  <a:pt x="10999" y="8"/>
                  <a:pt x="11036" y="109"/>
                </a:cubicBezTo>
                <a:close/>
                <a:moveTo>
                  <a:pt x="19498" y="6616"/>
                </a:moveTo>
                <a:cubicBezTo>
                  <a:pt x="19364" y="6650"/>
                  <a:pt x="19143" y="6745"/>
                  <a:pt x="19110" y="6783"/>
                </a:cubicBezTo>
                <a:cubicBezTo>
                  <a:pt x="19079" y="6819"/>
                  <a:pt x="18877" y="6927"/>
                  <a:pt x="18758" y="6972"/>
                </a:cubicBezTo>
                <a:cubicBezTo>
                  <a:pt x="18716" y="6988"/>
                  <a:pt x="18664" y="7020"/>
                  <a:pt x="18644" y="7042"/>
                </a:cubicBezTo>
                <a:cubicBezTo>
                  <a:pt x="18623" y="7065"/>
                  <a:pt x="18558" y="7107"/>
                  <a:pt x="18501" y="7136"/>
                </a:cubicBezTo>
                <a:cubicBezTo>
                  <a:pt x="18262" y="7257"/>
                  <a:pt x="18068" y="7371"/>
                  <a:pt x="18049" y="7400"/>
                </a:cubicBezTo>
                <a:cubicBezTo>
                  <a:pt x="18039" y="7417"/>
                  <a:pt x="17995" y="7442"/>
                  <a:pt x="17953" y="7456"/>
                </a:cubicBezTo>
                <a:cubicBezTo>
                  <a:pt x="17911" y="7470"/>
                  <a:pt x="17854" y="7503"/>
                  <a:pt x="17825" y="7531"/>
                </a:cubicBezTo>
                <a:cubicBezTo>
                  <a:pt x="17797" y="7558"/>
                  <a:pt x="17745" y="7581"/>
                  <a:pt x="17710" y="7581"/>
                </a:cubicBezTo>
                <a:cubicBezTo>
                  <a:pt x="17674" y="7581"/>
                  <a:pt x="17640" y="7603"/>
                  <a:pt x="17634" y="7630"/>
                </a:cubicBezTo>
                <a:cubicBezTo>
                  <a:pt x="17617" y="7698"/>
                  <a:pt x="17345" y="7692"/>
                  <a:pt x="17294" y="7623"/>
                </a:cubicBezTo>
                <a:cubicBezTo>
                  <a:pt x="17271" y="7592"/>
                  <a:pt x="17245" y="7534"/>
                  <a:pt x="17236" y="7495"/>
                </a:cubicBezTo>
                <a:cubicBezTo>
                  <a:pt x="17217" y="7412"/>
                  <a:pt x="17084" y="7436"/>
                  <a:pt x="16867" y="7564"/>
                </a:cubicBezTo>
                <a:cubicBezTo>
                  <a:pt x="16796" y="7605"/>
                  <a:pt x="16674" y="7661"/>
                  <a:pt x="16595" y="7687"/>
                </a:cubicBezTo>
                <a:cubicBezTo>
                  <a:pt x="16517" y="7714"/>
                  <a:pt x="16439" y="7748"/>
                  <a:pt x="16424" y="7765"/>
                </a:cubicBezTo>
                <a:cubicBezTo>
                  <a:pt x="16408" y="7781"/>
                  <a:pt x="16382" y="7800"/>
                  <a:pt x="16367" y="7807"/>
                </a:cubicBezTo>
                <a:cubicBezTo>
                  <a:pt x="16351" y="7813"/>
                  <a:pt x="16317" y="7833"/>
                  <a:pt x="16290" y="7850"/>
                </a:cubicBezTo>
                <a:cubicBezTo>
                  <a:pt x="16264" y="7868"/>
                  <a:pt x="16215" y="7890"/>
                  <a:pt x="16182" y="7899"/>
                </a:cubicBezTo>
                <a:cubicBezTo>
                  <a:pt x="16148" y="7908"/>
                  <a:pt x="16111" y="7931"/>
                  <a:pt x="16099" y="7950"/>
                </a:cubicBezTo>
                <a:cubicBezTo>
                  <a:pt x="16087" y="7969"/>
                  <a:pt x="16007" y="8014"/>
                  <a:pt x="15922" y="8051"/>
                </a:cubicBezTo>
                <a:cubicBezTo>
                  <a:pt x="15836" y="8087"/>
                  <a:pt x="15724" y="8141"/>
                  <a:pt x="15671" y="8170"/>
                </a:cubicBezTo>
                <a:cubicBezTo>
                  <a:pt x="15581" y="8220"/>
                  <a:pt x="15388" y="8315"/>
                  <a:pt x="15176" y="8414"/>
                </a:cubicBezTo>
                <a:cubicBezTo>
                  <a:pt x="14878" y="8552"/>
                  <a:pt x="14812" y="8587"/>
                  <a:pt x="14795" y="8612"/>
                </a:cubicBezTo>
                <a:cubicBezTo>
                  <a:pt x="14784" y="8628"/>
                  <a:pt x="14750" y="8643"/>
                  <a:pt x="14718" y="8648"/>
                </a:cubicBezTo>
                <a:cubicBezTo>
                  <a:pt x="14687" y="8652"/>
                  <a:pt x="14623" y="8679"/>
                  <a:pt x="14576" y="8708"/>
                </a:cubicBezTo>
                <a:cubicBezTo>
                  <a:pt x="14528" y="8738"/>
                  <a:pt x="14460" y="8780"/>
                  <a:pt x="14423" y="8803"/>
                </a:cubicBezTo>
                <a:cubicBezTo>
                  <a:pt x="14358" y="8844"/>
                  <a:pt x="14176" y="8929"/>
                  <a:pt x="14042" y="8982"/>
                </a:cubicBezTo>
                <a:lnTo>
                  <a:pt x="13975" y="9008"/>
                </a:lnTo>
                <a:lnTo>
                  <a:pt x="13976" y="9310"/>
                </a:lnTo>
                <a:lnTo>
                  <a:pt x="13976" y="9612"/>
                </a:lnTo>
                <a:lnTo>
                  <a:pt x="14262" y="9625"/>
                </a:lnTo>
                <a:cubicBezTo>
                  <a:pt x="14419" y="9633"/>
                  <a:pt x="14594" y="9665"/>
                  <a:pt x="14652" y="9697"/>
                </a:cubicBezTo>
                <a:cubicBezTo>
                  <a:pt x="14766" y="9760"/>
                  <a:pt x="14954" y="9789"/>
                  <a:pt x="15432" y="9818"/>
                </a:cubicBezTo>
                <a:cubicBezTo>
                  <a:pt x="15605" y="9828"/>
                  <a:pt x="15755" y="9856"/>
                  <a:pt x="15766" y="9879"/>
                </a:cubicBezTo>
                <a:cubicBezTo>
                  <a:pt x="15777" y="9903"/>
                  <a:pt x="15949" y="9938"/>
                  <a:pt x="16148" y="9957"/>
                </a:cubicBezTo>
                <a:cubicBezTo>
                  <a:pt x="16347" y="9975"/>
                  <a:pt x="16518" y="10009"/>
                  <a:pt x="16529" y="10030"/>
                </a:cubicBezTo>
                <a:cubicBezTo>
                  <a:pt x="16540" y="10052"/>
                  <a:pt x="16638" y="10081"/>
                  <a:pt x="16748" y="10095"/>
                </a:cubicBezTo>
                <a:cubicBezTo>
                  <a:pt x="16858" y="10109"/>
                  <a:pt x="16995" y="10133"/>
                  <a:pt x="17053" y="10149"/>
                </a:cubicBezTo>
                <a:cubicBezTo>
                  <a:pt x="17155" y="10177"/>
                  <a:pt x="17158" y="10174"/>
                  <a:pt x="17205" y="10006"/>
                </a:cubicBezTo>
                <a:cubicBezTo>
                  <a:pt x="17238" y="9887"/>
                  <a:pt x="17273" y="9825"/>
                  <a:pt x="17319" y="9802"/>
                </a:cubicBezTo>
                <a:cubicBezTo>
                  <a:pt x="17356" y="9785"/>
                  <a:pt x="17395" y="9754"/>
                  <a:pt x="17405" y="9734"/>
                </a:cubicBezTo>
                <a:cubicBezTo>
                  <a:pt x="17445" y="9658"/>
                  <a:pt x="17567" y="9636"/>
                  <a:pt x="17646" y="9691"/>
                </a:cubicBezTo>
                <a:cubicBezTo>
                  <a:pt x="17692" y="9722"/>
                  <a:pt x="17772" y="9758"/>
                  <a:pt x="17824" y="9769"/>
                </a:cubicBezTo>
                <a:cubicBezTo>
                  <a:pt x="17877" y="9781"/>
                  <a:pt x="17971" y="9802"/>
                  <a:pt x="18034" y="9816"/>
                </a:cubicBezTo>
                <a:cubicBezTo>
                  <a:pt x="18097" y="9830"/>
                  <a:pt x="18157" y="9860"/>
                  <a:pt x="18168" y="9883"/>
                </a:cubicBezTo>
                <a:cubicBezTo>
                  <a:pt x="18179" y="9906"/>
                  <a:pt x="18269" y="9939"/>
                  <a:pt x="18368" y="9955"/>
                </a:cubicBezTo>
                <a:cubicBezTo>
                  <a:pt x="18467" y="9972"/>
                  <a:pt x="18565" y="10005"/>
                  <a:pt x="18586" y="10028"/>
                </a:cubicBezTo>
                <a:cubicBezTo>
                  <a:pt x="18626" y="10072"/>
                  <a:pt x="18651" y="10083"/>
                  <a:pt x="18967" y="10198"/>
                </a:cubicBezTo>
                <a:cubicBezTo>
                  <a:pt x="19251" y="10302"/>
                  <a:pt x="19402" y="10368"/>
                  <a:pt x="19412" y="10395"/>
                </a:cubicBezTo>
                <a:cubicBezTo>
                  <a:pt x="19439" y="10463"/>
                  <a:pt x="19642" y="10408"/>
                  <a:pt x="19720" y="10312"/>
                </a:cubicBezTo>
                <a:cubicBezTo>
                  <a:pt x="19767" y="10255"/>
                  <a:pt x="19812" y="10211"/>
                  <a:pt x="19820" y="10215"/>
                </a:cubicBezTo>
                <a:cubicBezTo>
                  <a:pt x="19827" y="10219"/>
                  <a:pt x="19843" y="10174"/>
                  <a:pt x="19856" y="10114"/>
                </a:cubicBezTo>
                <a:cubicBezTo>
                  <a:pt x="19868" y="10055"/>
                  <a:pt x="19907" y="9941"/>
                  <a:pt x="19942" y="9861"/>
                </a:cubicBezTo>
                <a:cubicBezTo>
                  <a:pt x="19977" y="9781"/>
                  <a:pt x="20006" y="9677"/>
                  <a:pt x="20006" y="9628"/>
                </a:cubicBezTo>
                <a:cubicBezTo>
                  <a:pt x="20006" y="9580"/>
                  <a:pt x="20023" y="9469"/>
                  <a:pt x="20044" y="9380"/>
                </a:cubicBezTo>
                <a:cubicBezTo>
                  <a:pt x="20068" y="9281"/>
                  <a:pt x="20082" y="9134"/>
                  <a:pt x="20082" y="8991"/>
                </a:cubicBezTo>
                <a:cubicBezTo>
                  <a:pt x="20082" y="8853"/>
                  <a:pt x="20093" y="8733"/>
                  <a:pt x="20111" y="8689"/>
                </a:cubicBezTo>
                <a:cubicBezTo>
                  <a:pt x="20126" y="8649"/>
                  <a:pt x="20139" y="8562"/>
                  <a:pt x="20139" y="8496"/>
                </a:cubicBezTo>
                <a:cubicBezTo>
                  <a:pt x="20139" y="8430"/>
                  <a:pt x="20126" y="8349"/>
                  <a:pt x="20111" y="8315"/>
                </a:cubicBezTo>
                <a:cubicBezTo>
                  <a:pt x="20092" y="8276"/>
                  <a:pt x="20082" y="8168"/>
                  <a:pt x="20082" y="8017"/>
                </a:cubicBezTo>
                <a:cubicBezTo>
                  <a:pt x="20082" y="7870"/>
                  <a:pt x="20067" y="7713"/>
                  <a:pt x="20044" y="7606"/>
                </a:cubicBezTo>
                <a:cubicBezTo>
                  <a:pt x="20023" y="7510"/>
                  <a:pt x="20006" y="7402"/>
                  <a:pt x="20006" y="7367"/>
                </a:cubicBezTo>
                <a:cubicBezTo>
                  <a:pt x="20006" y="7332"/>
                  <a:pt x="19959" y="7180"/>
                  <a:pt x="19902" y="7031"/>
                </a:cubicBezTo>
                <a:cubicBezTo>
                  <a:pt x="19779" y="6712"/>
                  <a:pt x="19649" y="6577"/>
                  <a:pt x="19498" y="6616"/>
                </a:cubicBezTo>
                <a:close/>
                <a:moveTo>
                  <a:pt x="9121" y="9604"/>
                </a:moveTo>
                <a:cubicBezTo>
                  <a:pt x="9108" y="9617"/>
                  <a:pt x="9119" y="9628"/>
                  <a:pt x="9145" y="9628"/>
                </a:cubicBezTo>
                <a:cubicBezTo>
                  <a:pt x="9171" y="9628"/>
                  <a:pt x="9182" y="9617"/>
                  <a:pt x="9169" y="9604"/>
                </a:cubicBezTo>
                <a:cubicBezTo>
                  <a:pt x="9156" y="9590"/>
                  <a:pt x="9135" y="9590"/>
                  <a:pt x="9121" y="9604"/>
                </a:cubicBezTo>
                <a:close/>
                <a:moveTo>
                  <a:pt x="8888" y="9539"/>
                </a:moveTo>
                <a:cubicBezTo>
                  <a:pt x="8899" y="9585"/>
                  <a:pt x="8936" y="9608"/>
                  <a:pt x="8936" y="9568"/>
                </a:cubicBezTo>
                <a:cubicBezTo>
                  <a:pt x="8936" y="9557"/>
                  <a:pt x="8922" y="9536"/>
                  <a:pt x="8906" y="9520"/>
                </a:cubicBezTo>
                <a:cubicBezTo>
                  <a:pt x="8889" y="9503"/>
                  <a:pt x="8881" y="9511"/>
                  <a:pt x="8888" y="9539"/>
                </a:cubicBezTo>
                <a:close/>
                <a:moveTo>
                  <a:pt x="8516" y="9440"/>
                </a:moveTo>
                <a:cubicBezTo>
                  <a:pt x="8532" y="9467"/>
                  <a:pt x="8571" y="9487"/>
                  <a:pt x="8602" y="9485"/>
                </a:cubicBezTo>
                <a:cubicBezTo>
                  <a:pt x="8651" y="9483"/>
                  <a:pt x="8654" y="9477"/>
                  <a:pt x="8621" y="9440"/>
                </a:cubicBezTo>
                <a:cubicBezTo>
                  <a:pt x="8600" y="9417"/>
                  <a:pt x="8562" y="9397"/>
                  <a:pt x="8536" y="9396"/>
                </a:cubicBezTo>
                <a:cubicBezTo>
                  <a:pt x="8498" y="9394"/>
                  <a:pt x="8494" y="9403"/>
                  <a:pt x="8516" y="9440"/>
                </a:cubicBezTo>
                <a:close/>
                <a:moveTo>
                  <a:pt x="4702" y="8029"/>
                </a:moveTo>
                <a:cubicBezTo>
                  <a:pt x="4694" y="8476"/>
                  <a:pt x="4710" y="8928"/>
                  <a:pt x="4736" y="9004"/>
                </a:cubicBezTo>
                <a:cubicBezTo>
                  <a:pt x="4751" y="9046"/>
                  <a:pt x="4763" y="9107"/>
                  <a:pt x="4763" y="9138"/>
                </a:cubicBezTo>
                <a:cubicBezTo>
                  <a:pt x="4763" y="9180"/>
                  <a:pt x="4948" y="9198"/>
                  <a:pt x="5463" y="9208"/>
                </a:cubicBezTo>
                <a:cubicBezTo>
                  <a:pt x="5848" y="9215"/>
                  <a:pt x="6332" y="9227"/>
                  <a:pt x="6537" y="9233"/>
                </a:cubicBezTo>
                <a:lnTo>
                  <a:pt x="6911" y="9245"/>
                </a:lnTo>
                <a:lnTo>
                  <a:pt x="6923" y="9098"/>
                </a:lnTo>
                <a:cubicBezTo>
                  <a:pt x="6930" y="9003"/>
                  <a:pt x="6956" y="8917"/>
                  <a:pt x="6996" y="8853"/>
                </a:cubicBezTo>
                <a:lnTo>
                  <a:pt x="7059" y="8756"/>
                </a:lnTo>
                <a:lnTo>
                  <a:pt x="7005" y="8756"/>
                </a:lnTo>
                <a:cubicBezTo>
                  <a:pt x="6976" y="8755"/>
                  <a:pt x="6937" y="8736"/>
                  <a:pt x="6919" y="8712"/>
                </a:cubicBezTo>
                <a:cubicBezTo>
                  <a:pt x="6902" y="8688"/>
                  <a:pt x="6840" y="8655"/>
                  <a:pt x="6783" y="8639"/>
                </a:cubicBezTo>
                <a:cubicBezTo>
                  <a:pt x="6725" y="8623"/>
                  <a:pt x="6596" y="8575"/>
                  <a:pt x="6497" y="8532"/>
                </a:cubicBezTo>
                <a:cubicBezTo>
                  <a:pt x="6397" y="8489"/>
                  <a:pt x="6269" y="8443"/>
                  <a:pt x="6211" y="8429"/>
                </a:cubicBezTo>
                <a:cubicBezTo>
                  <a:pt x="6153" y="8415"/>
                  <a:pt x="6098" y="8386"/>
                  <a:pt x="6087" y="8364"/>
                </a:cubicBezTo>
                <a:cubicBezTo>
                  <a:pt x="6077" y="8343"/>
                  <a:pt x="5982" y="8309"/>
                  <a:pt x="5878" y="8290"/>
                </a:cubicBezTo>
                <a:cubicBezTo>
                  <a:pt x="5773" y="8270"/>
                  <a:pt x="5678" y="8238"/>
                  <a:pt x="5668" y="8217"/>
                </a:cubicBezTo>
                <a:cubicBezTo>
                  <a:pt x="5647" y="8176"/>
                  <a:pt x="5596" y="8154"/>
                  <a:pt x="5296" y="8058"/>
                </a:cubicBezTo>
                <a:cubicBezTo>
                  <a:pt x="5186" y="8023"/>
                  <a:pt x="5085" y="7976"/>
                  <a:pt x="5071" y="7953"/>
                </a:cubicBezTo>
                <a:cubicBezTo>
                  <a:pt x="5057" y="7931"/>
                  <a:pt x="5005" y="7903"/>
                  <a:pt x="4957" y="7892"/>
                </a:cubicBezTo>
                <a:cubicBezTo>
                  <a:pt x="4908" y="7881"/>
                  <a:pt x="4831" y="7859"/>
                  <a:pt x="4787" y="7844"/>
                </a:cubicBezTo>
                <a:lnTo>
                  <a:pt x="4706" y="7815"/>
                </a:lnTo>
                <a:close/>
                <a:moveTo>
                  <a:pt x="11290" y="8132"/>
                </a:moveTo>
                <a:cubicBezTo>
                  <a:pt x="11286" y="8165"/>
                  <a:pt x="11271" y="8297"/>
                  <a:pt x="11258" y="8425"/>
                </a:cubicBezTo>
                <a:cubicBezTo>
                  <a:pt x="11244" y="8553"/>
                  <a:pt x="11226" y="8658"/>
                  <a:pt x="11218" y="8658"/>
                </a:cubicBezTo>
                <a:cubicBezTo>
                  <a:pt x="11210" y="8658"/>
                  <a:pt x="11203" y="8704"/>
                  <a:pt x="11203" y="8760"/>
                </a:cubicBezTo>
                <a:cubicBezTo>
                  <a:pt x="11203" y="8860"/>
                  <a:pt x="11208" y="8862"/>
                  <a:pt x="11484" y="8833"/>
                </a:cubicBezTo>
                <a:cubicBezTo>
                  <a:pt x="11639" y="8817"/>
                  <a:pt x="11829" y="8792"/>
                  <a:pt x="11908" y="8776"/>
                </a:cubicBezTo>
                <a:cubicBezTo>
                  <a:pt x="11987" y="8760"/>
                  <a:pt x="12059" y="8729"/>
                  <a:pt x="12068" y="8705"/>
                </a:cubicBezTo>
                <a:cubicBezTo>
                  <a:pt x="12086" y="8661"/>
                  <a:pt x="11889" y="8413"/>
                  <a:pt x="11837" y="8413"/>
                </a:cubicBezTo>
                <a:cubicBezTo>
                  <a:pt x="11821" y="8413"/>
                  <a:pt x="11769" y="8381"/>
                  <a:pt x="11720" y="8342"/>
                </a:cubicBezTo>
                <a:cubicBezTo>
                  <a:pt x="11671" y="8303"/>
                  <a:pt x="11593" y="8246"/>
                  <a:pt x="11546" y="8215"/>
                </a:cubicBezTo>
                <a:cubicBezTo>
                  <a:pt x="11499" y="8183"/>
                  <a:pt x="11441" y="8138"/>
                  <a:pt x="11417" y="8114"/>
                </a:cubicBezTo>
                <a:cubicBezTo>
                  <a:pt x="11355" y="8052"/>
                  <a:pt x="11298" y="8060"/>
                  <a:pt x="11290" y="8132"/>
                </a:cubicBezTo>
                <a:close/>
                <a:moveTo>
                  <a:pt x="9254" y="7411"/>
                </a:moveTo>
                <a:cubicBezTo>
                  <a:pt x="9199" y="7452"/>
                  <a:pt x="9099" y="7528"/>
                  <a:pt x="9031" y="7580"/>
                </a:cubicBezTo>
                <a:cubicBezTo>
                  <a:pt x="8963" y="7631"/>
                  <a:pt x="8883" y="7687"/>
                  <a:pt x="8853" y="7703"/>
                </a:cubicBezTo>
                <a:cubicBezTo>
                  <a:pt x="8823" y="7719"/>
                  <a:pt x="8789" y="7754"/>
                  <a:pt x="8777" y="7781"/>
                </a:cubicBezTo>
                <a:cubicBezTo>
                  <a:pt x="8765" y="7809"/>
                  <a:pt x="8727" y="7868"/>
                  <a:pt x="8692" y="7914"/>
                </a:cubicBezTo>
                <a:cubicBezTo>
                  <a:pt x="8489" y="8186"/>
                  <a:pt x="8421" y="8286"/>
                  <a:pt x="8421" y="8315"/>
                </a:cubicBezTo>
                <a:cubicBezTo>
                  <a:pt x="8421" y="8357"/>
                  <a:pt x="8764" y="8470"/>
                  <a:pt x="8974" y="8497"/>
                </a:cubicBezTo>
                <a:cubicBezTo>
                  <a:pt x="9063" y="8508"/>
                  <a:pt x="9144" y="8538"/>
                  <a:pt x="9154" y="8563"/>
                </a:cubicBezTo>
                <a:cubicBezTo>
                  <a:pt x="9164" y="8588"/>
                  <a:pt x="9213" y="8609"/>
                  <a:pt x="9263" y="8609"/>
                </a:cubicBezTo>
                <a:lnTo>
                  <a:pt x="9355" y="8609"/>
                </a:lnTo>
                <a:lnTo>
                  <a:pt x="9355" y="8293"/>
                </a:lnTo>
                <a:cubicBezTo>
                  <a:pt x="9355" y="8120"/>
                  <a:pt x="9363" y="7965"/>
                  <a:pt x="9374" y="7948"/>
                </a:cubicBezTo>
                <a:cubicBezTo>
                  <a:pt x="9400" y="7907"/>
                  <a:pt x="9399" y="7336"/>
                  <a:pt x="9373" y="7336"/>
                </a:cubicBezTo>
                <a:cubicBezTo>
                  <a:pt x="9362" y="7336"/>
                  <a:pt x="9308" y="7370"/>
                  <a:pt x="9254" y="741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45" name="Your Current Reality"/>
          <p:cNvSpPr txBox="1"/>
          <p:nvPr/>
        </p:nvSpPr>
        <p:spPr>
          <a:xfrm>
            <a:off x="8654974" y="8900449"/>
            <a:ext cx="7074052" cy="93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>
                <a:solidFill>
                  <a:srgbClr val="E7A936"/>
                </a:solidFill>
              </a:rPr>
              <a:t>Your Current Reality</a:t>
            </a:r>
          </a:p>
        </p:txBody>
      </p:sp>
      <p:sp>
        <p:nvSpPr>
          <p:cNvPr id="346" name="What You Want"/>
          <p:cNvSpPr txBox="1"/>
          <p:nvPr/>
        </p:nvSpPr>
        <p:spPr>
          <a:xfrm>
            <a:off x="17732502" y="6451599"/>
            <a:ext cx="5339284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What You Want</a:t>
            </a:r>
          </a:p>
        </p:txBody>
      </p:sp>
      <p:sp>
        <p:nvSpPr>
          <p:cNvPr id="347" name="What Holds You Back"/>
          <p:cNvSpPr txBox="1"/>
          <p:nvPr/>
        </p:nvSpPr>
        <p:spPr>
          <a:xfrm>
            <a:off x="1070101" y="6349999"/>
            <a:ext cx="7442598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What Holds You Back</a:t>
            </a:r>
          </a:p>
        </p:txBody>
      </p:sp>
      <p:sp>
        <p:nvSpPr>
          <p:cNvPr id="348" name="Fear of Failure…"/>
          <p:cNvSpPr txBox="1"/>
          <p:nvPr/>
        </p:nvSpPr>
        <p:spPr>
          <a:xfrm>
            <a:off x="2310302" y="7755687"/>
            <a:ext cx="4962196" cy="4411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812800" lvl="1" indent="-558800" defTabSz="457200">
              <a:lnSpc>
                <a:spcPct val="12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t>Fear of Failure</a:t>
            </a:r>
          </a:p>
          <a:p>
            <a:pPr marL="812800" lvl="1" indent="-558800" defTabSz="457200">
              <a:lnSpc>
                <a:spcPct val="12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t>Fear of Ridicule</a:t>
            </a:r>
          </a:p>
          <a:p>
            <a:pPr marL="812800" lvl="1" indent="-558800" defTabSz="457200">
              <a:lnSpc>
                <a:spcPct val="12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t>Lack of Energy</a:t>
            </a:r>
          </a:p>
          <a:p>
            <a:pPr marL="812800" lvl="1" indent="-558800" defTabSz="457200">
              <a:lnSpc>
                <a:spcPct val="12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t>Lack of Clarity</a:t>
            </a:r>
          </a:p>
          <a:p>
            <a:pPr marL="812800" lvl="1" indent="-558800" defTabSz="457200">
              <a:lnSpc>
                <a:spcPct val="12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t>Negative Beliefs</a:t>
            </a:r>
          </a:p>
        </p:txBody>
      </p:sp>
      <p:sp>
        <p:nvSpPr>
          <p:cNvPr id="349" name="Goal gives Focus…"/>
          <p:cNvSpPr txBox="1"/>
          <p:nvPr/>
        </p:nvSpPr>
        <p:spPr>
          <a:xfrm>
            <a:off x="17812512" y="7867171"/>
            <a:ext cx="5179264" cy="2579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58800" lvl="1" indent="-558800" defTabSz="457200">
              <a:lnSpc>
                <a:spcPct val="12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t>Goal gives Focus</a:t>
            </a:r>
          </a:p>
          <a:p>
            <a:pPr marL="558800" lvl="1" indent="-558800" defTabSz="457200">
              <a:lnSpc>
                <a:spcPct val="12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t>Goal gives Energy</a:t>
            </a:r>
          </a:p>
          <a:p>
            <a:pPr marL="558800" lvl="1" indent="-558800" defTabSz="457200">
              <a:lnSpc>
                <a:spcPct val="12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t>Useful Tension</a:t>
            </a:r>
          </a:p>
        </p:txBody>
      </p:sp>
      <p:sp>
        <p:nvSpPr>
          <p:cNvPr id="350" name="Creative Tension"/>
          <p:cNvSpPr txBox="1"/>
          <p:nvPr/>
        </p:nvSpPr>
        <p:spPr>
          <a:xfrm rot="20849343">
            <a:off x="14096565" y="2545857"/>
            <a:ext cx="3234691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457200">
              <a:lnSpc>
                <a:spcPct val="100000"/>
              </a:lnSpc>
              <a:spcBef>
                <a:spcPts val="1000"/>
              </a:spcBef>
              <a:defRPr sz="4000">
                <a:solidFill>
                  <a:srgbClr val="E8C159"/>
                </a:solidFill>
                <a:latin typeface="Noteworthy Light"/>
                <a:ea typeface="Noteworthy Light"/>
                <a:cs typeface="Noteworthy Light"/>
                <a:sym typeface="Noteworthy Light"/>
              </a:defRPr>
            </a:pPr>
            <a:r>
              <a:t>Creative Tension</a:t>
            </a:r>
          </a:p>
        </p:txBody>
      </p:sp>
      <p:sp>
        <p:nvSpPr>
          <p:cNvPr id="351" name="Inner Conflict"/>
          <p:cNvSpPr txBox="1"/>
          <p:nvPr/>
        </p:nvSpPr>
        <p:spPr>
          <a:xfrm rot="728974">
            <a:off x="6939377" y="2539603"/>
            <a:ext cx="2750996" cy="931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457200">
              <a:lnSpc>
                <a:spcPct val="100000"/>
              </a:lnSpc>
              <a:spcBef>
                <a:spcPts val="1000"/>
              </a:spcBef>
              <a:defRPr sz="4100">
                <a:solidFill>
                  <a:srgbClr val="E8C159"/>
                </a:solidFill>
                <a:latin typeface="Noteworthy Light"/>
                <a:ea typeface="Noteworthy Light"/>
                <a:cs typeface="Noteworthy Light"/>
                <a:sym typeface="Noteworthy Light"/>
              </a:defRPr>
            </a:pPr>
            <a:r>
              <a:t>Inner Conflict</a:t>
            </a:r>
          </a:p>
        </p:txBody>
      </p:sp>
      <p:sp>
        <p:nvSpPr>
          <p:cNvPr id="352" name="Source: The Fifth Discipline, Peter Senge"/>
          <p:cNvSpPr txBox="1"/>
          <p:nvPr/>
        </p:nvSpPr>
        <p:spPr>
          <a:xfrm>
            <a:off x="17268834" y="12860655"/>
            <a:ext cx="6614669" cy="523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457200">
              <a:lnSpc>
                <a:spcPct val="100000"/>
              </a:lnSpc>
              <a:spcBef>
                <a:spcPts val="2500"/>
              </a:spcBef>
              <a:defRPr sz="2800">
                <a:solidFill>
                  <a:srgbClr val="FFFFFF"/>
                </a:solidFill>
              </a:defRPr>
            </a:pPr>
            <a:r>
              <a:t>Source: The Fifth Discipline, Peter Senge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" grpId="1" animBg="1" advAuto="0"/>
      <p:bldP spid="347" grpId="3" animBg="1" advAuto="0"/>
      <p:bldP spid="348" grpId="4" animBg="1" advAuto="0"/>
      <p:bldP spid="349" grpId="2" animBg="1" advAuto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ChatGPT Image Sep 21, 2026, 01_21_11 PM.png" descr="ChatGPT Image Sep 21, 2026, 01_21_11 PM.png"/>
          <p:cNvPicPr>
            <a:picLocks noChangeAspect="1"/>
          </p:cNvPicPr>
          <p:nvPr/>
        </p:nvPicPr>
        <p:blipFill>
          <a:blip r:embed="rId2"/>
          <a:srcRect l="2689" t="2345" r="1301" b="8326"/>
          <a:stretch>
            <a:fillRect/>
          </a:stretch>
        </p:blipFill>
        <p:spPr>
          <a:xfrm>
            <a:off x="4321895" y="1366193"/>
            <a:ext cx="15740210" cy="10983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85" extrusionOk="0">
                <a:moveTo>
                  <a:pt x="15497" y="2"/>
                </a:moveTo>
                <a:cubicBezTo>
                  <a:pt x="15739" y="13"/>
                  <a:pt x="15803" y="38"/>
                  <a:pt x="15937" y="176"/>
                </a:cubicBezTo>
                <a:cubicBezTo>
                  <a:pt x="15987" y="228"/>
                  <a:pt x="16042" y="270"/>
                  <a:pt x="16059" y="270"/>
                </a:cubicBezTo>
                <a:cubicBezTo>
                  <a:pt x="16075" y="270"/>
                  <a:pt x="16093" y="286"/>
                  <a:pt x="16097" y="305"/>
                </a:cubicBezTo>
                <a:cubicBezTo>
                  <a:pt x="16102" y="327"/>
                  <a:pt x="16159" y="342"/>
                  <a:pt x="16259" y="348"/>
                </a:cubicBezTo>
                <a:cubicBezTo>
                  <a:pt x="16379" y="355"/>
                  <a:pt x="16440" y="344"/>
                  <a:pt x="16531" y="298"/>
                </a:cubicBezTo>
                <a:cubicBezTo>
                  <a:pt x="16742" y="191"/>
                  <a:pt x="16782" y="178"/>
                  <a:pt x="16943" y="166"/>
                </a:cubicBezTo>
                <a:cubicBezTo>
                  <a:pt x="17075" y="157"/>
                  <a:pt x="17115" y="164"/>
                  <a:pt x="17179" y="212"/>
                </a:cubicBezTo>
                <a:cubicBezTo>
                  <a:pt x="17311" y="308"/>
                  <a:pt x="17411" y="466"/>
                  <a:pt x="17502" y="726"/>
                </a:cubicBezTo>
                <a:cubicBezTo>
                  <a:pt x="17543" y="840"/>
                  <a:pt x="17569" y="884"/>
                  <a:pt x="17598" y="884"/>
                </a:cubicBezTo>
                <a:cubicBezTo>
                  <a:pt x="17646" y="884"/>
                  <a:pt x="17787" y="798"/>
                  <a:pt x="17787" y="769"/>
                </a:cubicBezTo>
                <a:cubicBezTo>
                  <a:pt x="17787" y="758"/>
                  <a:pt x="17818" y="734"/>
                  <a:pt x="17855" y="717"/>
                </a:cubicBezTo>
                <a:cubicBezTo>
                  <a:pt x="17893" y="699"/>
                  <a:pt x="17967" y="623"/>
                  <a:pt x="18021" y="547"/>
                </a:cubicBezTo>
                <a:cubicBezTo>
                  <a:pt x="18074" y="472"/>
                  <a:pt x="18127" y="410"/>
                  <a:pt x="18137" y="410"/>
                </a:cubicBezTo>
                <a:cubicBezTo>
                  <a:pt x="18148" y="410"/>
                  <a:pt x="18157" y="397"/>
                  <a:pt x="18157" y="382"/>
                </a:cubicBezTo>
                <a:cubicBezTo>
                  <a:pt x="18157" y="367"/>
                  <a:pt x="18167" y="354"/>
                  <a:pt x="18178" y="354"/>
                </a:cubicBezTo>
                <a:cubicBezTo>
                  <a:pt x="18189" y="354"/>
                  <a:pt x="18248" y="307"/>
                  <a:pt x="18309" y="249"/>
                </a:cubicBezTo>
                <a:lnTo>
                  <a:pt x="18420" y="145"/>
                </a:lnTo>
                <a:lnTo>
                  <a:pt x="18672" y="145"/>
                </a:lnTo>
                <a:cubicBezTo>
                  <a:pt x="18856" y="145"/>
                  <a:pt x="18926" y="154"/>
                  <a:pt x="18932" y="180"/>
                </a:cubicBezTo>
                <a:cubicBezTo>
                  <a:pt x="18936" y="199"/>
                  <a:pt x="18951" y="214"/>
                  <a:pt x="18965" y="214"/>
                </a:cubicBezTo>
                <a:cubicBezTo>
                  <a:pt x="19031" y="214"/>
                  <a:pt x="19248" y="609"/>
                  <a:pt x="19248" y="729"/>
                </a:cubicBezTo>
                <a:cubicBezTo>
                  <a:pt x="19248" y="769"/>
                  <a:pt x="19262" y="809"/>
                  <a:pt x="19278" y="818"/>
                </a:cubicBezTo>
                <a:cubicBezTo>
                  <a:pt x="19302" y="832"/>
                  <a:pt x="19307" y="920"/>
                  <a:pt x="19307" y="1372"/>
                </a:cubicBezTo>
                <a:cubicBezTo>
                  <a:pt x="19307" y="1825"/>
                  <a:pt x="19302" y="1913"/>
                  <a:pt x="19278" y="1927"/>
                </a:cubicBezTo>
                <a:cubicBezTo>
                  <a:pt x="19237" y="1949"/>
                  <a:pt x="19236" y="2357"/>
                  <a:pt x="19277" y="2434"/>
                </a:cubicBezTo>
                <a:cubicBezTo>
                  <a:pt x="19293" y="2465"/>
                  <a:pt x="19306" y="2550"/>
                  <a:pt x="19306" y="2633"/>
                </a:cubicBezTo>
                <a:cubicBezTo>
                  <a:pt x="19307" y="2713"/>
                  <a:pt x="19316" y="2786"/>
                  <a:pt x="19326" y="2795"/>
                </a:cubicBezTo>
                <a:cubicBezTo>
                  <a:pt x="19337" y="2805"/>
                  <a:pt x="19346" y="2850"/>
                  <a:pt x="19346" y="2895"/>
                </a:cubicBezTo>
                <a:cubicBezTo>
                  <a:pt x="19346" y="2940"/>
                  <a:pt x="19353" y="2999"/>
                  <a:pt x="19362" y="3026"/>
                </a:cubicBezTo>
                <a:cubicBezTo>
                  <a:pt x="19405" y="3151"/>
                  <a:pt x="19442" y="3276"/>
                  <a:pt x="19454" y="3340"/>
                </a:cubicBezTo>
                <a:cubicBezTo>
                  <a:pt x="19461" y="3378"/>
                  <a:pt x="19488" y="3476"/>
                  <a:pt x="19514" y="3557"/>
                </a:cubicBezTo>
                <a:cubicBezTo>
                  <a:pt x="19539" y="3638"/>
                  <a:pt x="19560" y="3721"/>
                  <a:pt x="19560" y="3742"/>
                </a:cubicBezTo>
                <a:cubicBezTo>
                  <a:pt x="19560" y="3763"/>
                  <a:pt x="19573" y="3787"/>
                  <a:pt x="19589" y="3796"/>
                </a:cubicBezTo>
                <a:cubicBezTo>
                  <a:pt x="19605" y="3805"/>
                  <a:pt x="19619" y="3832"/>
                  <a:pt x="19619" y="3856"/>
                </a:cubicBezTo>
                <a:cubicBezTo>
                  <a:pt x="19619" y="3880"/>
                  <a:pt x="19636" y="3952"/>
                  <a:pt x="19658" y="4016"/>
                </a:cubicBezTo>
                <a:cubicBezTo>
                  <a:pt x="19679" y="4079"/>
                  <a:pt x="19697" y="4178"/>
                  <a:pt x="19697" y="4236"/>
                </a:cubicBezTo>
                <a:cubicBezTo>
                  <a:pt x="19697" y="4294"/>
                  <a:pt x="19705" y="4349"/>
                  <a:pt x="19716" y="4358"/>
                </a:cubicBezTo>
                <a:cubicBezTo>
                  <a:pt x="19727" y="4368"/>
                  <a:pt x="19735" y="4511"/>
                  <a:pt x="19735" y="4693"/>
                </a:cubicBezTo>
                <a:cubicBezTo>
                  <a:pt x="19735" y="4874"/>
                  <a:pt x="19727" y="5018"/>
                  <a:pt x="19716" y="5028"/>
                </a:cubicBezTo>
                <a:cubicBezTo>
                  <a:pt x="19705" y="5037"/>
                  <a:pt x="19697" y="5105"/>
                  <a:pt x="19697" y="5178"/>
                </a:cubicBezTo>
                <a:cubicBezTo>
                  <a:pt x="19697" y="5253"/>
                  <a:pt x="19680" y="5360"/>
                  <a:pt x="19658" y="5426"/>
                </a:cubicBezTo>
                <a:cubicBezTo>
                  <a:pt x="19636" y="5489"/>
                  <a:pt x="19619" y="5561"/>
                  <a:pt x="19619" y="5585"/>
                </a:cubicBezTo>
                <a:cubicBezTo>
                  <a:pt x="19619" y="5609"/>
                  <a:pt x="19606" y="5636"/>
                  <a:pt x="19592" y="5644"/>
                </a:cubicBezTo>
                <a:cubicBezTo>
                  <a:pt x="19577" y="5652"/>
                  <a:pt x="19560" y="5693"/>
                  <a:pt x="19554" y="5735"/>
                </a:cubicBezTo>
                <a:cubicBezTo>
                  <a:pt x="19548" y="5776"/>
                  <a:pt x="19523" y="5843"/>
                  <a:pt x="19498" y="5882"/>
                </a:cubicBezTo>
                <a:cubicBezTo>
                  <a:pt x="19473" y="5922"/>
                  <a:pt x="19434" y="5984"/>
                  <a:pt x="19412" y="6021"/>
                </a:cubicBezTo>
                <a:cubicBezTo>
                  <a:pt x="19305" y="6195"/>
                  <a:pt x="19011" y="6409"/>
                  <a:pt x="18877" y="6409"/>
                </a:cubicBezTo>
                <a:cubicBezTo>
                  <a:pt x="18839" y="6409"/>
                  <a:pt x="18810" y="6433"/>
                  <a:pt x="18782" y="6490"/>
                </a:cubicBezTo>
                <a:cubicBezTo>
                  <a:pt x="18760" y="6534"/>
                  <a:pt x="18742" y="6578"/>
                  <a:pt x="18742" y="6587"/>
                </a:cubicBezTo>
                <a:cubicBezTo>
                  <a:pt x="18742" y="6596"/>
                  <a:pt x="18771" y="6621"/>
                  <a:pt x="18807" y="6642"/>
                </a:cubicBezTo>
                <a:cubicBezTo>
                  <a:pt x="18874" y="6682"/>
                  <a:pt x="18956" y="6808"/>
                  <a:pt x="18956" y="6870"/>
                </a:cubicBezTo>
                <a:cubicBezTo>
                  <a:pt x="18956" y="6919"/>
                  <a:pt x="19007" y="7053"/>
                  <a:pt x="19019" y="7035"/>
                </a:cubicBezTo>
                <a:cubicBezTo>
                  <a:pt x="19024" y="7028"/>
                  <a:pt x="19054" y="7035"/>
                  <a:pt x="19085" y="7052"/>
                </a:cubicBezTo>
                <a:cubicBezTo>
                  <a:pt x="19116" y="7070"/>
                  <a:pt x="19163" y="7089"/>
                  <a:pt x="19189" y="7097"/>
                </a:cubicBezTo>
                <a:cubicBezTo>
                  <a:pt x="19215" y="7104"/>
                  <a:pt x="19263" y="7129"/>
                  <a:pt x="19296" y="7154"/>
                </a:cubicBezTo>
                <a:cubicBezTo>
                  <a:pt x="19329" y="7178"/>
                  <a:pt x="19369" y="7207"/>
                  <a:pt x="19385" y="7218"/>
                </a:cubicBezTo>
                <a:cubicBezTo>
                  <a:pt x="19459" y="7267"/>
                  <a:pt x="19513" y="7320"/>
                  <a:pt x="19537" y="7365"/>
                </a:cubicBezTo>
                <a:cubicBezTo>
                  <a:pt x="19551" y="7391"/>
                  <a:pt x="19573" y="7414"/>
                  <a:pt x="19586" y="7414"/>
                </a:cubicBezTo>
                <a:cubicBezTo>
                  <a:pt x="19614" y="7414"/>
                  <a:pt x="19697" y="7536"/>
                  <a:pt x="19697" y="7578"/>
                </a:cubicBezTo>
                <a:cubicBezTo>
                  <a:pt x="19697" y="7595"/>
                  <a:pt x="19708" y="7609"/>
                  <a:pt x="19722" y="7609"/>
                </a:cubicBezTo>
                <a:cubicBezTo>
                  <a:pt x="19749" y="7609"/>
                  <a:pt x="19833" y="7732"/>
                  <a:pt x="19833" y="7771"/>
                </a:cubicBezTo>
                <a:cubicBezTo>
                  <a:pt x="19833" y="7783"/>
                  <a:pt x="19850" y="7819"/>
                  <a:pt x="19870" y="7851"/>
                </a:cubicBezTo>
                <a:cubicBezTo>
                  <a:pt x="19891" y="7883"/>
                  <a:pt x="19949" y="8026"/>
                  <a:pt x="19998" y="8170"/>
                </a:cubicBezTo>
                <a:cubicBezTo>
                  <a:pt x="20048" y="8314"/>
                  <a:pt x="20096" y="8451"/>
                  <a:pt x="20106" y="8474"/>
                </a:cubicBezTo>
                <a:cubicBezTo>
                  <a:pt x="20116" y="8497"/>
                  <a:pt x="20147" y="8585"/>
                  <a:pt x="20175" y="8669"/>
                </a:cubicBezTo>
                <a:cubicBezTo>
                  <a:pt x="20225" y="8819"/>
                  <a:pt x="20234" y="8846"/>
                  <a:pt x="20275" y="8962"/>
                </a:cubicBezTo>
                <a:cubicBezTo>
                  <a:pt x="20359" y="9198"/>
                  <a:pt x="20398" y="9334"/>
                  <a:pt x="20398" y="9386"/>
                </a:cubicBezTo>
                <a:cubicBezTo>
                  <a:pt x="20398" y="9420"/>
                  <a:pt x="20410" y="9458"/>
                  <a:pt x="20425" y="9470"/>
                </a:cubicBezTo>
                <a:cubicBezTo>
                  <a:pt x="20449" y="9491"/>
                  <a:pt x="20460" y="9544"/>
                  <a:pt x="20489" y="9778"/>
                </a:cubicBezTo>
                <a:cubicBezTo>
                  <a:pt x="20495" y="9828"/>
                  <a:pt x="20507" y="9876"/>
                  <a:pt x="20517" y="9885"/>
                </a:cubicBezTo>
                <a:cubicBezTo>
                  <a:pt x="20539" y="9905"/>
                  <a:pt x="20540" y="10691"/>
                  <a:pt x="20517" y="10755"/>
                </a:cubicBezTo>
                <a:cubicBezTo>
                  <a:pt x="20491" y="10830"/>
                  <a:pt x="20456" y="10997"/>
                  <a:pt x="20456" y="11051"/>
                </a:cubicBezTo>
                <a:cubicBezTo>
                  <a:pt x="20456" y="11077"/>
                  <a:pt x="20443" y="11105"/>
                  <a:pt x="20427" y="11114"/>
                </a:cubicBezTo>
                <a:cubicBezTo>
                  <a:pt x="20411" y="11123"/>
                  <a:pt x="20398" y="11142"/>
                  <a:pt x="20398" y="11157"/>
                </a:cubicBezTo>
                <a:cubicBezTo>
                  <a:pt x="20398" y="11207"/>
                  <a:pt x="20221" y="11546"/>
                  <a:pt x="20141" y="11649"/>
                </a:cubicBezTo>
                <a:cubicBezTo>
                  <a:pt x="20097" y="11706"/>
                  <a:pt x="20023" y="11810"/>
                  <a:pt x="19976" y="11880"/>
                </a:cubicBezTo>
                <a:cubicBezTo>
                  <a:pt x="19929" y="11950"/>
                  <a:pt x="19847" y="12037"/>
                  <a:pt x="19794" y="12073"/>
                </a:cubicBezTo>
                <a:cubicBezTo>
                  <a:pt x="19740" y="12109"/>
                  <a:pt x="19697" y="12148"/>
                  <a:pt x="19697" y="12159"/>
                </a:cubicBezTo>
                <a:cubicBezTo>
                  <a:pt x="19697" y="12171"/>
                  <a:pt x="19668" y="12194"/>
                  <a:pt x="19633" y="12211"/>
                </a:cubicBezTo>
                <a:cubicBezTo>
                  <a:pt x="19533" y="12260"/>
                  <a:pt x="19477" y="12339"/>
                  <a:pt x="19499" y="12399"/>
                </a:cubicBezTo>
                <a:cubicBezTo>
                  <a:pt x="19509" y="12427"/>
                  <a:pt x="19532" y="12494"/>
                  <a:pt x="19549" y="12547"/>
                </a:cubicBezTo>
                <a:cubicBezTo>
                  <a:pt x="19567" y="12601"/>
                  <a:pt x="19588" y="12664"/>
                  <a:pt x="19597" y="12687"/>
                </a:cubicBezTo>
                <a:cubicBezTo>
                  <a:pt x="19607" y="12710"/>
                  <a:pt x="19625" y="12766"/>
                  <a:pt x="19638" y="12813"/>
                </a:cubicBezTo>
                <a:cubicBezTo>
                  <a:pt x="19651" y="12859"/>
                  <a:pt x="19670" y="12918"/>
                  <a:pt x="19679" y="12945"/>
                </a:cubicBezTo>
                <a:cubicBezTo>
                  <a:pt x="19689" y="12971"/>
                  <a:pt x="19697" y="13022"/>
                  <a:pt x="19697" y="13058"/>
                </a:cubicBezTo>
                <a:cubicBezTo>
                  <a:pt x="19697" y="13094"/>
                  <a:pt x="19714" y="13175"/>
                  <a:pt x="19736" y="13239"/>
                </a:cubicBezTo>
                <a:cubicBezTo>
                  <a:pt x="19757" y="13304"/>
                  <a:pt x="19781" y="13413"/>
                  <a:pt x="19787" y="13483"/>
                </a:cubicBezTo>
                <a:cubicBezTo>
                  <a:pt x="19794" y="13552"/>
                  <a:pt x="19807" y="13616"/>
                  <a:pt x="19816" y="13624"/>
                </a:cubicBezTo>
                <a:cubicBezTo>
                  <a:pt x="19825" y="13632"/>
                  <a:pt x="19833" y="13707"/>
                  <a:pt x="19833" y="13789"/>
                </a:cubicBezTo>
                <a:cubicBezTo>
                  <a:pt x="19833" y="13872"/>
                  <a:pt x="19842" y="13947"/>
                  <a:pt x="19852" y="13957"/>
                </a:cubicBezTo>
                <a:cubicBezTo>
                  <a:pt x="19863" y="13966"/>
                  <a:pt x="19872" y="14077"/>
                  <a:pt x="19873" y="14202"/>
                </a:cubicBezTo>
                <a:cubicBezTo>
                  <a:pt x="19874" y="14388"/>
                  <a:pt x="19879" y="14419"/>
                  <a:pt x="19896" y="14368"/>
                </a:cubicBezTo>
                <a:cubicBezTo>
                  <a:pt x="19907" y="14334"/>
                  <a:pt x="19927" y="14305"/>
                  <a:pt x="19940" y="14305"/>
                </a:cubicBezTo>
                <a:cubicBezTo>
                  <a:pt x="19952" y="14305"/>
                  <a:pt x="19979" y="14259"/>
                  <a:pt x="20000" y="14203"/>
                </a:cubicBezTo>
                <a:cubicBezTo>
                  <a:pt x="20041" y="14093"/>
                  <a:pt x="20228" y="13889"/>
                  <a:pt x="20291" y="13886"/>
                </a:cubicBezTo>
                <a:cubicBezTo>
                  <a:pt x="20312" y="13886"/>
                  <a:pt x="20352" y="13867"/>
                  <a:pt x="20378" y="13845"/>
                </a:cubicBezTo>
                <a:cubicBezTo>
                  <a:pt x="20448" y="13788"/>
                  <a:pt x="20822" y="13789"/>
                  <a:pt x="20874" y="13846"/>
                </a:cubicBezTo>
                <a:cubicBezTo>
                  <a:pt x="20895" y="13868"/>
                  <a:pt x="20928" y="13887"/>
                  <a:pt x="20947" y="13887"/>
                </a:cubicBezTo>
                <a:cubicBezTo>
                  <a:pt x="20967" y="13887"/>
                  <a:pt x="20982" y="13899"/>
                  <a:pt x="20982" y="13914"/>
                </a:cubicBezTo>
                <a:cubicBezTo>
                  <a:pt x="20982" y="13959"/>
                  <a:pt x="21066" y="14055"/>
                  <a:pt x="21153" y="14110"/>
                </a:cubicBezTo>
                <a:cubicBezTo>
                  <a:pt x="21198" y="14139"/>
                  <a:pt x="21236" y="14177"/>
                  <a:pt x="21236" y="14194"/>
                </a:cubicBezTo>
                <a:cubicBezTo>
                  <a:pt x="21236" y="14211"/>
                  <a:pt x="21243" y="14218"/>
                  <a:pt x="21252" y="14210"/>
                </a:cubicBezTo>
                <a:cubicBezTo>
                  <a:pt x="21261" y="14202"/>
                  <a:pt x="21294" y="14245"/>
                  <a:pt x="21325" y="14306"/>
                </a:cubicBezTo>
                <a:cubicBezTo>
                  <a:pt x="21356" y="14366"/>
                  <a:pt x="21388" y="14416"/>
                  <a:pt x="21396" y="14416"/>
                </a:cubicBezTo>
                <a:cubicBezTo>
                  <a:pt x="21404" y="14417"/>
                  <a:pt x="21411" y="14436"/>
                  <a:pt x="21411" y="14459"/>
                </a:cubicBezTo>
                <a:cubicBezTo>
                  <a:pt x="21411" y="14482"/>
                  <a:pt x="21420" y="14501"/>
                  <a:pt x="21431" y="14501"/>
                </a:cubicBezTo>
                <a:cubicBezTo>
                  <a:pt x="21441" y="14501"/>
                  <a:pt x="21450" y="14520"/>
                  <a:pt x="21450" y="14543"/>
                </a:cubicBezTo>
                <a:cubicBezTo>
                  <a:pt x="21450" y="14567"/>
                  <a:pt x="21462" y="14614"/>
                  <a:pt x="21477" y="14648"/>
                </a:cubicBezTo>
                <a:cubicBezTo>
                  <a:pt x="21492" y="14682"/>
                  <a:pt x="21511" y="14774"/>
                  <a:pt x="21518" y="14853"/>
                </a:cubicBezTo>
                <a:cubicBezTo>
                  <a:pt x="21528" y="14968"/>
                  <a:pt x="21523" y="15020"/>
                  <a:pt x="21490" y="15117"/>
                </a:cubicBezTo>
                <a:cubicBezTo>
                  <a:pt x="21468" y="15183"/>
                  <a:pt x="21450" y="15265"/>
                  <a:pt x="21450" y="15299"/>
                </a:cubicBezTo>
                <a:cubicBezTo>
                  <a:pt x="21450" y="15334"/>
                  <a:pt x="21441" y="15370"/>
                  <a:pt x="21431" y="15380"/>
                </a:cubicBezTo>
                <a:cubicBezTo>
                  <a:pt x="21420" y="15389"/>
                  <a:pt x="21411" y="15439"/>
                  <a:pt x="21411" y="15491"/>
                </a:cubicBezTo>
                <a:cubicBezTo>
                  <a:pt x="21411" y="15543"/>
                  <a:pt x="21402" y="15593"/>
                  <a:pt x="21392" y="15603"/>
                </a:cubicBezTo>
                <a:cubicBezTo>
                  <a:pt x="21381" y="15612"/>
                  <a:pt x="21372" y="15643"/>
                  <a:pt x="21372" y="15672"/>
                </a:cubicBezTo>
                <a:cubicBezTo>
                  <a:pt x="21372" y="15700"/>
                  <a:pt x="21365" y="15728"/>
                  <a:pt x="21357" y="15733"/>
                </a:cubicBezTo>
                <a:cubicBezTo>
                  <a:pt x="21349" y="15738"/>
                  <a:pt x="21319" y="15795"/>
                  <a:pt x="21289" y="15860"/>
                </a:cubicBezTo>
                <a:cubicBezTo>
                  <a:pt x="21223" y="16006"/>
                  <a:pt x="21137" y="16075"/>
                  <a:pt x="21046" y="16053"/>
                </a:cubicBezTo>
                <a:cubicBezTo>
                  <a:pt x="20983" y="16039"/>
                  <a:pt x="20979" y="16042"/>
                  <a:pt x="20991" y="16099"/>
                </a:cubicBezTo>
                <a:cubicBezTo>
                  <a:pt x="20999" y="16133"/>
                  <a:pt x="21009" y="16214"/>
                  <a:pt x="21015" y="16279"/>
                </a:cubicBezTo>
                <a:cubicBezTo>
                  <a:pt x="21021" y="16345"/>
                  <a:pt x="21034" y="16398"/>
                  <a:pt x="21043" y="16398"/>
                </a:cubicBezTo>
                <a:cubicBezTo>
                  <a:pt x="21053" y="16398"/>
                  <a:pt x="21060" y="16504"/>
                  <a:pt x="21060" y="16634"/>
                </a:cubicBezTo>
                <a:cubicBezTo>
                  <a:pt x="21060" y="16763"/>
                  <a:pt x="21069" y="16877"/>
                  <a:pt x="21080" y="16886"/>
                </a:cubicBezTo>
                <a:cubicBezTo>
                  <a:pt x="21091" y="16896"/>
                  <a:pt x="21099" y="16965"/>
                  <a:pt x="21099" y="17040"/>
                </a:cubicBezTo>
                <a:cubicBezTo>
                  <a:pt x="21099" y="17115"/>
                  <a:pt x="21091" y="17184"/>
                  <a:pt x="21080" y="17193"/>
                </a:cubicBezTo>
                <a:cubicBezTo>
                  <a:pt x="21069" y="17203"/>
                  <a:pt x="21060" y="17331"/>
                  <a:pt x="21060" y="17482"/>
                </a:cubicBezTo>
                <a:cubicBezTo>
                  <a:pt x="21060" y="17632"/>
                  <a:pt x="21052" y="17766"/>
                  <a:pt x="21043" y="17781"/>
                </a:cubicBezTo>
                <a:cubicBezTo>
                  <a:pt x="21000" y="17845"/>
                  <a:pt x="20965" y="18783"/>
                  <a:pt x="21002" y="18881"/>
                </a:cubicBezTo>
                <a:cubicBezTo>
                  <a:pt x="21014" y="18914"/>
                  <a:pt x="21029" y="18936"/>
                  <a:pt x="21034" y="18928"/>
                </a:cubicBezTo>
                <a:cubicBezTo>
                  <a:pt x="21061" y="18890"/>
                  <a:pt x="21372" y="19349"/>
                  <a:pt x="21372" y="19428"/>
                </a:cubicBezTo>
                <a:cubicBezTo>
                  <a:pt x="21372" y="19450"/>
                  <a:pt x="21381" y="19467"/>
                  <a:pt x="21392" y="19467"/>
                </a:cubicBezTo>
                <a:cubicBezTo>
                  <a:pt x="21402" y="19467"/>
                  <a:pt x="21411" y="19486"/>
                  <a:pt x="21411" y="19509"/>
                </a:cubicBezTo>
                <a:cubicBezTo>
                  <a:pt x="21411" y="19532"/>
                  <a:pt x="21420" y="19551"/>
                  <a:pt x="21431" y="19551"/>
                </a:cubicBezTo>
                <a:cubicBezTo>
                  <a:pt x="21441" y="19551"/>
                  <a:pt x="21450" y="19574"/>
                  <a:pt x="21450" y="19601"/>
                </a:cubicBezTo>
                <a:cubicBezTo>
                  <a:pt x="21450" y="19629"/>
                  <a:pt x="21459" y="19664"/>
                  <a:pt x="21470" y="19679"/>
                </a:cubicBezTo>
                <a:cubicBezTo>
                  <a:pt x="21501" y="19724"/>
                  <a:pt x="21547" y="20015"/>
                  <a:pt x="21547" y="20165"/>
                </a:cubicBezTo>
                <a:cubicBezTo>
                  <a:pt x="21547" y="20240"/>
                  <a:pt x="21556" y="20309"/>
                  <a:pt x="21567" y="20318"/>
                </a:cubicBezTo>
                <a:cubicBezTo>
                  <a:pt x="21591" y="20339"/>
                  <a:pt x="21593" y="20630"/>
                  <a:pt x="21569" y="20651"/>
                </a:cubicBezTo>
                <a:cubicBezTo>
                  <a:pt x="21560" y="20659"/>
                  <a:pt x="21548" y="20723"/>
                  <a:pt x="21543" y="20793"/>
                </a:cubicBezTo>
                <a:cubicBezTo>
                  <a:pt x="21526" y="21003"/>
                  <a:pt x="21463" y="21068"/>
                  <a:pt x="21177" y="21170"/>
                </a:cubicBezTo>
                <a:cubicBezTo>
                  <a:pt x="20974" y="21243"/>
                  <a:pt x="20536" y="21286"/>
                  <a:pt x="19989" y="21287"/>
                </a:cubicBezTo>
                <a:cubicBezTo>
                  <a:pt x="19227" y="21287"/>
                  <a:pt x="18812" y="21203"/>
                  <a:pt x="18585" y="21004"/>
                </a:cubicBezTo>
                <a:cubicBezTo>
                  <a:pt x="18517" y="20944"/>
                  <a:pt x="18463" y="20918"/>
                  <a:pt x="18405" y="20918"/>
                </a:cubicBezTo>
                <a:cubicBezTo>
                  <a:pt x="18249" y="20917"/>
                  <a:pt x="18178" y="20886"/>
                  <a:pt x="18110" y="20789"/>
                </a:cubicBezTo>
                <a:lnTo>
                  <a:pt x="18044" y="20695"/>
                </a:lnTo>
                <a:lnTo>
                  <a:pt x="17580" y="20696"/>
                </a:lnTo>
                <a:cubicBezTo>
                  <a:pt x="17316" y="20696"/>
                  <a:pt x="17081" y="20709"/>
                  <a:pt x="17037" y="20726"/>
                </a:cubicBezTo>
                <a:cubicBezTo>
                  <a:pt x="16920" y="20770"/>
                  <a:pt x="16779" y="20805"/>
                  <a:pt x="16638" y="20822"/>
                </a:cubicBezTo>
                <a:cubicBezTo>
                  <a:pt x="16568" y="20831"/>
                  <a:pt x="16493" y="20851"/>
                  <a:pt x="16472" y="20865"/>
                </a:cubicBezTo>
                <a:cubicBezTo>
                  <a:pt x="16420" y="20901"/>
                  <a:pt x="15402" y="20879"/>
                  <a:pt x="15225" y="20838"/>
                </a:cubicBezTo>
                <a:cubicBezTo>
                  <a:pt x="15150" y="20820"/>
                  <a:pt x="15036" y="20797"/>
                  <a:pt x="14972" y="20785"/>
                </a:cubicBezTo>
                <a:cubicBezTo>
                  <a:pt x="14908" y="20773"/>
                  <a:pt x="14845" y="20754"/>
                  <a:pt x="14832" y="20743"/>
                </a:cubicBezTo>
                <a:cubicBezTo>
                  <a:pt x="14802" y="20716"/>
                  <a:pt x="14423" y="20662"/>
                  <a:pt x="14158" y="20647"/>
                </a:cubicBezTo>
                <a:lnTo>
                  <a:pt x="13949" y="20636"/>
                </a:lnTo>
                <a:lnTo>
                  <a:pt x="13949" y="20801"/>
                </a:lnTo>
                <a:cubicBezTo>
                  <a:pt x="13949" y="20915"/>
                  <a:pt x="13940" y="20978"/>
                  <a:pt x="13920" y="21002"/>
                </a:cubicBezTo>
                <a:cubicBezTo>
                  <a:pt x="13904" y="21021"/>
                  <a:pt x="13891" y="21052"/>
                  <a:pt x="13891" y="21070"/>
                </a:cubicBezTo>
                <a:cubicBezTo>
                  <a:pt x="13891" y="21167"/>
                  <a:pt x="13711" y="21298"/>
                  <a:pt x="13546" y="21322"/>
                </a:cubicBezTo>
                <a:cubicBezTo>
                  <a:pt x="13484" y="21331"/>
                  <a:pt x="13376" y="21352"/>
                  <a:pt x="13306" y="21369"/>
                </a:cubicBezTo>
                <a:cubicBezTo>
                  <a:pt x="13234" y="21385"/>
                  <a:pt x="13079" y="21391"/>
                  <a:pt x="12946" y="21382"/>
                </a:cubicBezTo>
                <a:cubicBezTo>
                  <a:pt x="12817" y="21373"/>
                  <a:pt x="12458" y="21355"/>
                  <a:pt x="12147" y="21342"/>
                </a:cubicBezTo>
                <a:cubicBezTo>
                  <a:pt x="11828" y="21329"/>
                  <a:pt x="11565" y="21306"/>
                  <a:pt x="11543" y="21289"/>
                </a:cubicBezTo>
                <a:cubicBezTo>
                  <a:pt x="11521" y="21274"/>
                  <a:pt x="11447" y="21252"/>
                  <a:pt x="11377" y="21242"/>
                </a:cubicBezTo>
                <a:cubicBezTo>
                  <a:pt x="11139" y="21207"/>
                  <a:pt x="10890" y="21013"/>
                  <a:pt x="10890" y="20862"/>
                </a:cubicBezTo>
                <a:cubicBezTo>
                  <a:pt x="10890" y="20830"/>
                  <a:pt x="10877" y="20798"/>
                  <a:pt x="10861" y="20789"/>
                </a:cubicBezTo>
                <a:cubicBezTo>
                  <a:pt x="10841" y="20778"/>
                  <a:pt x="10832" y="20732"/>
                  <a:pt x="10832" y="20642"/>
                </a:cubicBezTo>
                <a:cubicBezTo>
                  <a:pt x="10832" y="20570"/>
                  <a:pt x="10822" y="20497"/>
                  <a:pt x="10811" y="20481"/>
                </a:cubicBezTo>
                <a:cubicBezTo>
                  <a:pt x="10790" y="20451"/>
                  <a:pt x="10792" y="20343"/>
                  <a:pt x="10823" y="19894"/>
                </a:cubicBezTo>
                <a:cubicBezTo>
                  <a:pt x="10830" y="19798"/>
                  <a:pt x="10847" y="19707"/>
                  <a:pt x="10863" y="19689"/>
                </a:cubicBezTo>
                <a:cubicBezTo>
                  <a:pt x="10878" y="19671"/>
                  <a:pt x="10890" y="19614"/>
                  <a:pt x="10890" y="19563"/>
                </a:cubicBezTo>
                <a:cubicBezTo>
                  <a:pt x="10890" y="19512"/>
                  <a:pt x="10899" y="19463"/>
                  <a:pt x="10910" y="19453"/>
                </a:cubicBezTo>
                <a:cubicBezTo>
                  <a:pt x="10949" y="19419"/>
                  <a:pt x="10931" y="19244"/>
                  <a:pt x="10880" y="19172"/>
                </a:cubicBezTo>
                <a:cubicBezTo>
                  <a:pt x="10854" y="19133"/>
                  <a:pt x="10832" y="19097"/>
                  <a:pt x="10832" y="19092"/>
                </a:cubicBezTo>
                <a:cubicBezTo>
                  <a:pt x="10832" y="19081"/>
                  <a:pt x="10710" y="18890"/>
                  <a:pt x="10627" y="18769"/>
                </a:cubicBezTo>
                <a:cubicBezTo>
                  <a:pt x="10600" y="18731"/>
                  <a:pt x="10578" y="18683"/>
                  <a:pt x="10578" y="18664"/>
                </a:cubicBezTo>
                <a:cubicBezTo>
                  <a:pt x="10578" y="18644"/>
                  <a:pt x="10565" y="18621"/>
                  <a:pt x="10549" y="18612"/>
                </a:cubicBezTo>
                <a:cubicBezTo>
                  <a:pt x="10533" y="18604"/>
                  <a:pt x="10520" y="18581"/>
                  <a:pt x="10520" y="18562"/>
                </a:cubicBezTo>
                <a:cubicBezTo>
                  <a:pt x="10520" y="18543"/>
                  <a:pt x="10502" y="18505"/>
                  <a:pt x="10481" y="18477"/>
                </a:cubicBezTo>
                <a:cubicBezTo>
                  <a:pt x="10460" y="18449"/>
                  <a:pt x="10442" y="18412"/>
                  <a:pt x="10442" y="18394"/>
                </a:cubicBezTo>
                <a:cubicBezTo>
                  <a:pt x="10442" y="18376"/>
                  <a:pt x="10426" y="18337"/>
                  <a:pt x="10407" y="18308"/>
                </a:cubicBezTo>
                <a:cubicBezTo>
                  <a:pt x="10388" y="18278"/>
                  <a:pt x="10365" y="18235"/>
                  <a:pt x="10358" y="18212"/>
                </a:cubicBezTo>
                <a:cubicBezTo>
                  <a:pt x="10350" y="18189"/>
                  <a:pt x="10318" y="18107"/>
                  <a:pt x="10286" y="18030"/>
                </a:cubicBezTo>
                <a:cubicBezTo>
                  <a:pt x="10227" y="17887"/>
                  <a:pt x="10219" y="17862"/>
                  <a:pt x="10136" y="17598"/>
                </a:cubicBezTo>
                <a:cubicBezTo>
                  <a:pt x="10110" y="17513"/>
                  <a:pt x="10080" y="17423"/>
                  <a:pt x="10070" y="17396"/>
                </a:cubicBezTo>
                <a:cubicBezTo>
                  <a:pt x="10060" y="17369"/>
                  <a:pt x="10052" y="17328"/>
                  <a:pt x="10052" y="17304"/>
                </a:cubicBezTo>
                <a:cubicBezTo>
                  <a:pt x="10052" y="17280"/>
                  <a:pt x="10039" y="17232"/>
                  <a:pt x="10022" y="17196"/>
                </a:cubicBezTo>
                <a:cubicBezTo>
                  <a:pt x="10006" y="17160"/>
                  <a:pt x="9984" y="17050"/>
                  <a:pt x="9973" y="16952"/>
                </a:cubicBezTo>
                <a:cubicBezTo>
                  <a:pt x="9962" y="16855"/>
                  <a:pt x="9945" y="16771"/>
                  <a:pt x="9934" y="16765"/>
                </a:cubicBezTo>
                <a:cubicBezTo>
                  <a:pt x="9924" y="16760"/>
                  <a:pt x="9916" y="16670"/>
                  <a:pt x="9916" y="16565"/>
                </a:cubicBezTo>
                <a:cubicBezTo>
                  <a:pt x="9916" y="16460"/>
                  <a:pt x="9907" y="16366"/>
                  <a:pt x="9897" y="16356"/>
                </a:cubicBezTo>
                <a:cubicBezTo>
                  <a:pt x="9886" y="16347"/>
                  <a:pt x="9877" y="16253"/>
                  <a:pt x="9877" y="16147"/>
                </a:cubicBezTo>
                <a:cubicBezTo>
                  <a:pt x="9877" y="16041"/>
                  <a:pt x="9886" y="15947"/>
                  <a:pt x="9897" y="15938"/>
                </a:cubicBezTo>
                <a:cubicBezTo>
                  <a:pt x="9907" y="15928"/>
                  <a:pt x="9916" y="15840"/>
                  <a:pt x="9916" y="15742"/>
                </a:cubicBezTo>
                <a:cubicBezTo>
                  <a:pt x="9916" y="15644"/>
                  <a:pt x="9924" y="15557"/>
                  <a:pt x="9934" y="15548"/>
                </a:cubicBezTo>
                <a:cubicBezTo>
                  <a:pt x="9944" y="15539"/>
                  <a:pt x="9963" y="15460"/>
                  <a:pt x="9975" y="15372"/>
                </a:cubicBezTo>
                <a:cubicBezTo>
                  <a:pt x="9988" y="15284"/>
                  <a:pt x="10009" y="15193"/>
                  <a:pt x="10023" y="15170"/>
                </a:cubicBezTo>
                <a:cubicBezTo>
                  <a:pt x="10036" y="15147"/>
                  <a:pt x="10063" y="15069"/>
                  <a:pt x="10082" y="14996"/>
                </a:cubicBezTo>
                <a:cubicBezTo>
                  <a:pt x="10101" y="14923"/>
                  <a:pt x="10122" y="14863"/>
                  <a:pt x="10128" y="14863"/>
                </a:cubicBezTo>
                <a:cubicBezTo>
                  <a:pt x="10135" y="14863"/>
                  <a:pt x="10157" y="14813"/>
                  <a:pt x="10177" y="14751"/>
                </a:cubicBezTo>
                <a:cubicBezTo>
                  <a:pt x="10198" y="14690"/>
                  <a:pt x="10226" y="14640"/>
                  <a:pt x="10241" y="14640"/>
                </a:cubicBezTo>
                <a:cubicBezTo>
                  <a:pt x="10255" y="14640"/>
                  <a:pt x="10267" y="14629"/>
                  <a:pt x="10267" y="14616"/>
                </a:cubicBezTo>
                <a:cubicBezTo>
                  <a:pt x="10267" y="14603"/>
                  <a:pt x="10308" y="14529"/>
                  <a:pt x="10359" y="14452"/>
                </a:cubicBezTo>
                <a:cubicBezTo>
                  <a:pt x="10484" y="14264"/>
                  <a:pt x="10661" y="14082"/>
                  <a:pt x="10719" y="14082"/>
                </a:cubicBezTo>
                <a:cubicBezTo>
                  <a:pt x="10733" y="14082"/>
                  <a:pt x="10768" y="14064"/>
                  <a:pt x="10798" y="14041"/>
                </a:cubicBezTo>
                <a:cubicBezTo>
                  <a:pt x="10926" y="13946"/>
                  <a:pt x="11146" y="13924"/>
                  <a:pt x="11353" y="13986"/>
                </a:cubicBezTo>
                <a:lnTo>
                  <a:pt x="11416" y="14005"/>
                </a:lnTo>
                <a:lnTo>
                  <a:pt x="11416" y="13834"/>
                </a:lnTo>
                <a:cubicBezTo>
                  <a:pt x="11416" y="13739"/>
                  <a:pt x="11425" y="13664"/>
                  <a:pt x="11436" y="13664"/>
                </a:cubicBezTo>
                <a:cubicBezTo>
                  <a:pt x="11447" y="13664"/>
                  <a:pt x="11455" y="13589"/>
                  <a:pt x="11455" y="13496"/>
                </a:cubicBezTo>
                <a:cubicBezTo>
                  <a:pt x="11455" y="13403"/>
                  <a:pt x="11463" y="13306"/>
                  <a:pt x="11472" y="13280"/>
                </a:cubicBezTo>
                <a:cubicBezTo>
                  <a:pt x="11500" y="13202"/>
                  <a:pt x="11533" y="13036"/>
                  <a:pt x="11533" y="12978"/>
                </a:cubicBezTo>
                <a:cubicBezTo>
                  <a:pt x="11533" y="12949"/>
                  <a:pt x="11556" y="12856"/>
                  <a:pt x="11584" y="12771"/>
                </a:cubicBezTo>
                <a:cubicBezTo>
                  <a:pt x="11708" y="12400"/>
                  <a:pt x="11708" y="12404"/>
                  <a:pt x="11596" y="12236"/>
                </a:cubicBezTo>
                <a:lnTo>
                  <a:pt x="11500" y="12092"/>
                </a:lnTo>
                <a:lnTo>
                  <a:pt x="11434" y="12163"/>
                </a:lnTo>
                <a:cubicBezTo>
                  <a:pt x="11397" y="12202"/>
                  <a:pt x="11332" y="12261"/>
                  <a:pt x="11290" y="12294"/>
                </a:cubicBezTo>
                <a:cubicBezTo>
                  <a:pt x="11247" y="12327"/>
                  <a:pt x="11163" y="12404"/>
                  <a:pt x="11104" y="12466"/>
                </a:cubicBezTo>
                <a:cubicBezTo>
                  <a:pt x="11046" y="12529"/>
                  <a:pt x="10960" y="12606"/>
                  <a:pt x="10915" y="12639"/>
                </a:cubicBezTo>
                <a:cubicBezTo>
                  <a:pt x="10869" y="12671"/>
                  <a:pt x="10832" y="12708"/>
                  <a:pt x="10832" y="12721"/>
                </a:cubicBezTo>
                <a:cubicBezTo>
                  <a:pt x="10832" y="12734"/>
                  <a:pt x="10812" y="12757"/>
                  <a:pt x="10788" y="12772"/>
                </a:cubicBezTo>
                <a:cubicBezTo>
                  <a:pt x="10708" y="12822"/>
                  <a:pt x="10609" y="12916"/>
                  <a:pt x="10586" y="12963"/>
                </a:cubicBezTo>
                <a:cubicBezTo>
                  <a:pt x="10573" y="12988"/>
                  <a:pt x="10498" y="13055"/>
                  <a:pt x="10419" y="13112"/>
                </a:cubicBezTo>
                <a:cubicBezTo>
                  <a:pt x="10340" y="13169"/>
                  <a:pt x="10256" y="13241"/>
                  <a:pt x="10233" y="13272"/>
                </a:cubicBezTo>
                <a:cubicBezTo>
                  <a:pt x="10210" y="13303"/>
                  <a:pt x="10185" y="13329"/>
                  <a:pt x="10178" y="13329"/>
                </a:cubicBezTo>
                <a:cubicBezTo>
                  <a:pt x="10171" y="13329"/>
                  <a:pt x="10142" y="13352"/>
                  <a:pt x="10114" y="13381"/>
                </a:cubicBezTo>
                <a:cubicBezTo>
                  <a:pt x="10085" y="13410"/>
                  <a:pt x="10034" y="13442"/>
                  <a:pt x="9999" y="13453"/>
                </a:cubicBezTo>
                <a:cubicBezTo>
                  <a:pt x="9964" y="13464"/>
                  <a:pt x="9927" y="13494"/>
                  <a:pt x="9917" y="13519"/>
                </a:cubicBezTo>
                <a:cubicBezTo>
                  <a:pt x="9906" y="13545"/>
                  <a:pt x="9897" y="13556"/>
                  <a:pt x="9897" y="13544"/>
                </a:cubicBezTo>
                <a:cubicBezTo>
                  <a:pt x="9897" y="13531"/>
                  <a:pt x="9868" y="13552"/>
                  <a:pt x="9833" y="13589"/>
                </a:cubicBezTo>
                <a:cubicBezTo>
                  <a:pt x="9798" y="13627"/>
                  <a:pt x="9750" y="13666"/>
                  <a:pt x="9726" y="13676"/>
                </a:cubicBezTo>
                <a:cubicBezTo>
                  <a:pt x="9702" y="13687"/>
                  <a:pt x="9682" y="13707"/>
                  <a:pt x="9682" y="13721"/>
                </a:cubicBezTo>
                <a:cubicBezTo>
                  <a:pt x="9682" y="13736"/>
                  <a:pt x="9671" y="13748"/>
                  <a:pt x="9658" y="13748"/>
                </a:cubicBezTo>
                <a:cubicBezTo>
                  <a:pt x="9644" y="13748"/>
                  <a:pt x="9612" y="13773"/>
                  <a:pt x="9585" y="13803"/>
                </a:cubicBezTo>
                <a:cubicBezTo>
                  <a:pt x="9558" y="13833"/>
                  <a:pt x="9518" y="13858"/>
                  <a:pt x="9495" y="13858"/>
                </a:cubicBezTo>
                <a:cubicBezTo>
                  <a:pt x="9472" y="13859"/>
                  <a:pt x="9422" y="13890"/>
                  <a:pt x="9382" y="13928"/>
                </a:cubicBezTo>
                <a:cubicBezTo>
                  <a:pt x="9295" y="14014"/>
                  <a:pt x="9149" y="14110"/>
                  <a:pt x="9109" y="14110"/>
                </a:cubicBezTo>
                <a:cubicBezTo>
                  <a:pt x="9092" y="14110"/>
                  <a:pt x="9078" y="14120"/>
                  <a:pt x="9078" y="14133"/>
                </a:cubicBezTo>
                <a:cubicBezTo>
                  <a:pt x="9078" y="14157"/>
                  <a:pt x="8706" y="14417"/>
                  <a:pt x="8671" y="14417"/>
                </a:cubicBezTo>
                <a:cubicBezTo>
                  <a:pt x="8659" y="14417"/>
                  <a:pt x="8565" y="14480"/>
                  <a:pt x="8461" y="14556"/>
                </a:cubicBezTo>
                <a:cubicBezTo>
                  <a:pt x="8357" y="14633"/>
                  <a:pt x="8258" y="14696"/>
                  <a:pt x="8240" y="14696"/>
                </a:cubicBezTo>
                <a:cubicBezTo>
                  <a:pt x="8223" y="14696"/>
                  <a:pt x="8163" y="14727"/>
                  <a:pt x="8108" y="14766"/>
                </a:cubicBezTo>
                <a:cubicBezTo>
                  <a:pt x="8052" y="14804"/>
                  <a:pt x="7993" y="14835"/>
                  <a:pt x="7976" y="14835"/>
                </a:cubicBezTo>
                <a:cubicBezTo>
                  <a:pt x="7959" y="14835"/>
                  <a:pt x="7919" y="14861"/>
                  <a:pt x="7888" y="14893"/>
                </a:cubicBezTo>
                <a:cubicBezTo>
                  <a:pt x="7857" y="14924"/>
                  <a:pt x="7817" y="14955"/>
                  <a:pt x="7798" y="14961"/>
                </a:cubicBezTo>
                <a:cubicBezTo>
                  <a:pt x="7753" y="14975"/>
                  <a:pt x="7644" y="15030"/>
                  <a:pt x="7565" y="15077"/>
                </a:cubicBezTo>
                <a:cubicBezTo>
                  <a:pt x="7532" y="15098"/>
                  <a:pt x="7494" y="15114"/>
                  <a:pt x="7483" y="15114"/>
                </a:cubicBezTo>
                <a:cubicBezTo>
                  <a:pt x="7471" y="15114"/>
                  <a:pt x="7461" y="15125"/>
                  <a:pt x="7461" y="15139"/>
                </a:cubicBezTo>
                <a:cubicBezTo>
                  <a:pt x="7461" y="15152"/>
                  <a:pt x="7424" y="15172"/>
                  <a:pt x="7378" y="15182"/>
                </a:cubicBezTo>
                <a:cubicBezTo>
                  <a:pt x="7333" y="15192"/>
                  <a:pt x="7243" y="15236"/>
                  <a:pt x="7179" y="15280"/>
                </a:cubicBezTo>
                <a:cubicBezTo>
                  <a:pt x="7114" y="15323"/>
                  <a:pt x="7003" y="15379"/>
                  <a:pt x="6931" y="15405"/>
                </a:cubicBezTo>
                <a:cubicBezTo>
                  <a:pt x="6859" y="15430"/>
                  <a:pt x="6776" y="15470"/>
                  <a:pt x="6746" y="15492"/>
                </a:cubicBezTo>
                <a:cubicBezTo>
                  <a:pt x="6716" y="15514"/>
                  <a:pt x="6669" y="15533"/>
                  <a:pt x="6641" y="15533"/>
                </a:cubicBezTo>
                <a:cubicBezTo>
                  <a:pt x="6614" y="15533"/>
                  <a:pt x="6513" y="15577"/>
                  <a:pt x="6417" y="15631"/>
                </a:cubicBezTo>
                <a:cubicBezTo>
                  <a:pt x="6322" y="15684"/>
                  <a:pt x="6217" y="15728"/>
                  <a:pt x="6184" y="15728"/>
                </a:cubicBezTo>
                <a:cubicBezTo>
                  <a:pt x="6151" y="15728"/>
                  <a:pt x="6088" y="15753"/>
                  <a:pt x="6043" y="15784"/>
                </a:cubicBezTo>
                <a:cubicBezTo>
                  <a:pt x="5999" y="15815"/>
                  <a:pt x="5944" y="15840"/>
                  <a:pt x="5922" y="15840"/>
                </a:cubicBezTo>
                <a:cubicBezTo>
                  <a:pt x="5899" y="15840"/>
                  <a:pt x="5857" y="15858"/>
                  <a:pt x="5828" y="15879"/>
                </a:cubicBezTo>
                <a:cubicBezTo>
                  <a:pt x="5798" y="15901"/>
                  <a:pt x="5727" y="15922"/>
                  <a:pt x="5668" y="15926"/>
                </a:cubicBezTo>
                <a:cubicBezTo>
                  <a:pt x="5609" y="15930"/>
                  <a:pt x="5552" y="15943"/>
                  <a:pt x="5541" y="15955"/>
                </a:cubicBezTo>
                <a:cubicBezTo>
                  <a:pt x="5530" y="15967"/>
                  <a:pt x="5492" y="15984"/>
                  <a:pt x="5456" y="15993"/>
                </a:cubicBezTo>
                <a:cubicBezTo>
                  <a:pt x="5420" y="16002"/>
                  <a:pt x="5375" y="16022"/>
                  <a:pt x="5356" y="16036"/>
                </a:cubicBezTo>
                <a:cubicBezTo>
                  <a:pt x="5336" y="16051"/>
                  <a:pt x="5293" y="16063"/>
                  <a:pt x="5260" y="16063"/>
                </a:cubicBezTo>
                <a:cubicBezTo>
                  <a:pt x="5226" y="16063"/>
                  <a:pt x="5171" y="16084"/>
                  <a:pt x="5138" y="16109"/>
                </a:cubicBezTo>
                <a:cubicBezTo>
                  <a:pt x="5104" y="16134"/>
                  <a:pt x="5007" y="16165"/>
                  <a:pt x="4922" y="16179"/>
                </a:cubicBezTo>
                <a:cubicBezTo>
                  <a:pt x="4838" y="16193"/>
                  <a:pt x="4753" y="16216"/>
                  <a:pt x="4733" y="16231"/>
                </a:cubicBezTo>
                <a:cubicBezTo>
                  <a:pt x="4713" y="16246"/>
                  <a:pt x="4648" y="16259"/>
                  <a:pt x="4588" y="16259"/>
                </a:cubicBezTo>
                <a:cubicBezTo>
                  <a:pt x="4528" y="16259"/>
                  <a:pt x="4452" y="16278"/>
                  <a:pt x="4421" y="16301"/>
                </a:cubicBezTo>
                <a:cubicBezTo>
                  <a:pt x="4389" y="16324"/>
                  <a:pt x="4363" y="16336"/>
                  <a:pt x="4363" y="16326"/>
                </a:cubicBezTo>
                <a:cubicBezTo>
                  <a:pt x="4363" y="16316"/>
                  <a:pt x="4350" y="16323"/>
                  <a:pt x="4335" y="16342"/>
                </a:cubicBezTo>
                <a:cubicBezTo>
                  <a:pt x="4319" y="16360"/>
                  <a:pt x="4277" y="16386"/>
                  <a:pt x="4242" y="16399"/>
                </a:cubicBezTo>
                <a:cubicBezTo>
                  <a:pt x="4207" y="16412"/>
                  <a:pt x="4139" y="16443"/>
                  <a:pt x="4091" y="16468"/>
                </a:cubicBezTo>
                <a:cubicBezTo>
                  <a:pt x="4037" y="16496"/>
                  <a:pt x="3980" y="16507"/>
                  <a:pt x="3939" y="16496"/>
                </a:cubicBezTo>
                <a:cubicBezTo>
                  <a:pt x="3889" y="16483"/>
                  <a:pt x="3849" y="16496"/>
                  <a:pt x="3777" y="16550"/>
                </a:cubicBezTo>
                <a:cubicBezTo>
                  <a:pt x="3725" y="16590"/>
                  <a:pt x="3681" y="16614"/>
                  <a:pt x="3681" y="16604"/>
                </a:cubicBezTo>
                <a:cubicBezTo>
                  <a:pt x="3681" y="16594"/>
                  <a:pt x="3668" y="16603"/>
                  <a:pt x="3651" y="16622"/>
                </a:cubicBezTo>
                <a:cubicBezTo>
                  <a:pt x="3633" y="16644"/>
                  <a:pt x="3558" y="16660"/>
                  <a:pt x="3461" y="16664"/>
                </a:cubicBezTo>
                <a:cubicBezTo>
                  <a:pt x="3324" y="16668"/>
                  <a:pt x="3288" y="16659"/>
                  <a:pt x="3209" y="16599"/>
                </a:cubicBezTo>
                <a:cubicBezTo>
                  <a:pt x="3130" y="16539"/>
                  <a:pt x="3109" y="16534"/>
                  <a:pt x="3067" y="16561"/>
                </a:cubicBezTo>
                <a:cubicBezTo>
                  <a:pt x="3039" y="16579"/>
                  <a:pt x="2983" y="16593"/>
                  <a:pt x="2941" y="16593"/>
                </a:cubicBezTo>
                <a:cubicBezTo>
                  <a:pt x="2900" y="16593"/>
                  <a:pt x="2860" y="16605"/>
                  <a:pt x="2854" y="16620"/>
                </a:cubicBezTo>
                <a:cubicBezTo>
                  <a:pt x="2834" y="16666"/>
                  <a:pt x="2926" y="16834"/>
                  <a:pt x="3023" y="16929"/>
                </a:cubicBezTo>
                <a:cubicBezTo>
                  <a:pt x="3074" y="16980"/>
                  <a:pt x="3116" y="17028"/>
                  <a:pt x="3116" y="17037"/>
                </a:cubicBezTo>
                <a:cubicBezTo>
                  <a:pt x="3117" y="17083"/>
                  <a:pt x="3217" y="17212"/>
                  <a:pt x="3284" y="17252"/>
                </a:cubicBezTo>
                <a:cubicBezTo>
                  <a:pt x="3386" y="17312"/>
                  <a:pt x="3589" y="17459"/>
                  <a:pt x="3720" y="17567"/>
                </a:cubicBezTo>
                <a:cubicBezTo>
                  <a:pt x="3779" y="17616"/>
                  <a:pt x="3849" y="17669"/>
                  <a:pt x="3876" y="17686"/>
                </a:cubicBezTo>
                <a:cubicBezTo>
                  <a:pt x="3903" y="17702"/>
                  <a:pt x="3938" y="17727"/>
                  <a:pt x="3954" y="17741"/>
                </a:cubicBezTo>
                <a:cubicBezTo>
                  <a:pt x="3970" y="17754"/>
                  <a:pt x="4005" y="17781"/>
                  <a:pt x="4032" y="17799"/>
                </a:cubicBezTo>
                <a:cubicBezTo>
                  <a:pt x="4059" y="17817"/>
                  <a:pt x="4107" y="17858"/>
                  <a:pt x="4139" y="17889"/>
                </a:cubicBezTo>
                <a:cubicBezTo>
                  <a:pt x="4171" y="17921"/>
                  <a:pt x="4215" y="17960"/>
                  <a:pt x="4236" y="17977"/>
                </a:cubicBezTo>
                <a:cubicBezTo>
                  <a:pt x="4258" y="17994"/>
                  <a:pt x="4315" y="18039"/>
                  <a:pt x="4363" y="18077"/>
                </a:cubicBezTo>
                <a:cubicBezTo>
                  <a:pt x="4492" y="18177"/>
                  <a:pt x="4624" y="18304"/>
                  <a:pt x="4642" y="18344"/>
                </a:cubicBezTo>
                <a:cubicBezTo>
                  <a:pt x="4651" y="18363"/>
                  <a:pt x="4670" y="18379"/>
                  <a:pt x="4686" y="18379"/>
                </a:cubicBezTo>
                <a:cubicBezTo>
                  <a:pt x="4701" y="18379"/>
                  <a:pt x="4714" y="18389"/>
                  <a:pt x="4714" y="18402"/>
                </a:cubicBezTo>
                <a:cubicBezTo>
                  <a:pt x="4714" y="18433"/>
                  <a:pt x="4816" y="18592"/>
                  <a:pt x="4844" y="18605"/>
                </a:cubicBezTo>
                <a:cubicBezTo>
                  <a:pt x="4857" y="18611"/>
                  <a:pt x="4925" y="18692"/>
                  <a:pt x="4995" y="18784"/>
                </a:cubicBezTo>
                <a:cubicBezTo>
                  <a:pt x="5065" y="18876"/>
                  <a:pt x="5194" y="19039"/>
                  <a:pt x="5281" y="19146"/>
                </a:cubicBezTo>
                <a:cubicBezTo>
                  <a:pt x="5368" y="19254"/>
                  <a:pt x="5467" y="19379"/>
                  <a:pt x="5501" y="19425"/>
                </a:cubicBezTo>
                <a:cubicBezTo>
                  <a:pt x="5534" y="19472"/>
                  <a:pt x="5587" y="19538"/>
                  <a:pt x="5618" y="19572"/>
                </a:cubicBezTo>
                <a:cubicBezTo>
                  <a:pt x="5649" y="19607"/>
                  <a:pt x="5724" y="19701"/>
                  <a:pt x="5786" y="19781"/>
                </a:cubicBezTo>
                <a:cubicBezTo>
                  <a:pt x="5847" y="19862"/>
                  <a:pt x="5916" y="19947"/>
                  <a:pt x="5940" y="19970"/>
                </a:cubicBezTo>
                <a:cubicBezTo>
                  <a:pt x="5964" y="19993"/>
                  <a:pt x="6033" y="20064"/>
                  <a:pt x="6094" y="20129"/>
                </a:cubicBezTo>
                <a:cubicBezTo>
                  <a:pt x="6155" y="20194"/>
                  <a:pt x="6227" y="20254"/>
                  <a:pt x="6254" y="20263"/>
                </a:cubicBezTo>
                <a:cubicBezTo>
                  <a:pt x="6281" y="20271"/>
                  <a:pt x="6327" y="20309"/>
                  <a:pt x="6355" y="20346"/>
                </a:cubicBezTo>
                <a:cubicBezTo>
                  <a:pt x="6383" y="20383"/>
                  <a:pt x="6431" y="20422"/>
                  <a:pt x="6461" y="20433"/>
                </a:cubicBezTo>
                <a:cubicBezTo>
                  <a:pt x="6491" y="20444"/>
                  <a:pt x="6537" y="20476"/>
                  <a:pt x="6563" y="20504"/>
                </a:cubicBezTo>
                <a:cubicBezTo>
                  <a:pt x="6588" y="20532"/>
                  <a:pt x="6625" y="20556"/>
                  <a:pt x="6644" y="20556"/>
                </a:cubicBezTo>
                <a:cubicBezTo>
                  <a:pt x="6664" y="20556"/>
                  <a:pt x="6684" y="20567"/>
                  <a:pt x="6690" y="20580"/>
                </a:cubicBezTo>
                <a:cubicBezTo>
                  <a:pt x="6700" y="20603"/>
                  <a:pt x="6767" y="20623"/>
                  <a:pt x="6916" y="20649"/>
                </a:cubicBezTo>
                <a:cubicBezTo>
                  <a:pt x="7049" y="20673"/>
                  <a:pt x="7120" y="20731"/>
                  <a:pt x="7167" y="20859"/>
                </a:cubicBezTo>
                <a:cubicBezTo>
                  <a:pt x="7208" y="20966"/>
                  <a:pt x="7180" y="21225"/>
                  <a:pt x="7128" y="21225"/>
                </a:cubicBezTo>
                <a:cubicBezTo>
                  <a:pt x="7115" y="21225"/>
                  <a:pt x="7094" y="21246"/>
                  <a:pt x="7081" y="21272"/>
                </a:cubicBezTo>
                <a:cubicBezTo>
                  <a:pt x="7045" y="21343"/>
                  <a:pt x="6879" y="21369"/>
                  <a:pt x="6360" y="21383"/>
                </a:cubicBezTo>
                <a:cubicBezTo>
                  <a:pt x="5865" y="21398"/>
                  <a:pt x="5776" y="21383"/>
                  <a:pt x="5693" y="21273"/>
                </a:cubicBezTo>
                <a:cubicBezTo>
                  <a:pt x="5664" y="21236"/>
                  <a:pt x="5649" y="21181"/>
                  <a:pt x="5647" y="21116"/>
                </a:cubicBezTo>
                <a:cubicBezTo>
                  <a:pt x="5644" y="20948"/>
                  <a:pt x="5624" y="20894"/>
                  <a:pt x="5524" y="20785"/>
                </a:cubicBezTo>
                <a:cubicBezTo>
                  <a:pt x="5472" y="20728"/>
                  <a:pt x="5419" y="20656"/>
                  <a:pt x="5407" y="20625"/>
                </a:cubicBezTo>
                <a:cubicBezTo>
                  <a:pt x="5381" y="20556"/>
                  <a:pt x="5238" y="20360"/>
                  <a:pt x="5214" y="20360"/>
                </a:cubicBezTo>
                <a:cubicBezTo>
                  <a:pt x="5204" y="20360"/>
                  <a:pt x="5182" y="20337"/>
                  <a:pt x="5164" y="20309"/>
                </a:cubicBezTo>
                <a:cubicBezTo>
                  <a:pt x="5147" y="20281"/>
                  <a:pt x="5092" y="20229"/>
                  <a:pt x="5042" y="20194"/>
                </a:cubicBezTo>
                <a:cubicBezTo>
                  <a:pt x="4993" y="20159"/>
                  <a:pt x="4930" y="20101"/>
                  <a:pt x="4903" y="20065"/>
                </a:cubicBezTo>
                <a:cubicBezTo>
                  <a:pt x="4876" y="20030"/>
                  <a:pt x="4850" y="20008"/>
                  <a:pt x="4844" y="20016"/>
                </a:cubicBezTo>
                <a:cubicBezTo>
                  <a:pt x="4838" y="20024"/>
                  <a:pt x="4822" y="20004"/>
                  <a:pt x="4808" y="19972"/>
                </a:cubicBezTo>
                <a:cubicBezTo>
                  <a:pt x="4794" y="19940"/>
                  <a:pt x="4773" y="19914"/>
                  <a:pt x="4761" y="19914"/>
                </a:cubicBezTo>
                <a:cubicBezTo>
                  <a:pt x="4749" y="19914"/>
                  <a:pt x="4724" y="19889"/>
                  <a:pt x="4704" y="19858"/>
                </a:cubicBezTo>
                <a:cubicBezTo>
                  <a:pt x="4685" y="19827"/>
                  <a:pt x="4659" y="19802"/>
                  <a:pt x="4647" y="19802"/>
                </a:cubicBezTo>
                <a:cubicBezTo>
                  <a:pt x="4618" y="19802"/>
                  <a:pt x="4487" y="19639"/>
                  <a:pt x="4277" y="19342"/>
                </a:cubicBezTo>
                <a:cubicBezTo>
                  <a:pt x="4109" y="19103"/>
                  <a:pt x="4091" y="19086"/>
                  <a:pt x="3922" y="19000"/>
                </a:cubicBezTo>
                <a:cubicBezTo>
                  <a:pt x="3823" y="18950"/>
                  <a:pt x="3729" y="18909"/>
                  <a:pt x="3712" y="18909"/>
                </a:cubicBezTo>
                <a:cubicBezTo>
                  <a:pt x="3695" y="18909"/>
                  <a:pt x="3644" y="18886"/>
                  <a:pt x="3598" y="18858"/>
                </a:cubicBezTo>
                <a:cubicBezTo>
                  <a:pt x="3470" y="18779"/>
                  <a:pt x="3383" y="18741"/>
                  <a:pt x="3371" y="18760"/>
                </a:cubicBezTo>
                <a:cubicBezTo>
                  <a:pt x="3365" y="18770"/>
                  <a:pt x="3371" y="18783"/>
                  <a:pt x="3384" y="18790"/>
                </a:cubicBezTo>
                <a:cubicBezTo>
                  <a:pt x="3398" y="18797"/>
                  <a:pt x="3409" y="18826"/>
                  <a:pt x="3409" y="18854"/>
                </a:cubicBezTo>
                <a:cubicBezTo>
                  <a:pt x="3409" y="18883"/>
                  <a:pt x="3417" y="18914"/>
                  <a:pt x="3428" y="18923"/>
                </a:cubicBezTo>
                <a:cubicBezTo>
                  <a:pt x="3439" y="18933"/>
                  <a:pt x="3448" y="18983"/>
                  <a:pt x="3448" y="19035"/>
                </a:cubicBezTo>
                <a:cubicBezTo>
                  <a:pt x="3448" y="19087"/>
                  <a:pt x="3456" y="19137"/>
                  <a:pt x="3467" y="19146"/>
                </a:cubicBezTo>
                <a:cubicBezTo>
                  <a:pt x="3478" y="19156"/>
                  <a:pt x="3487" y="19192"/>
                  <a:pt x="3487" y="19226"/>
                </a:cubicBezTo>
                <a:cubicBezTo>
                  <a:pt x="3487" y="19261"/>
                  <a:pt x="3499" y="19314"/>
                  <a:pt x="3515" y="19343"/>
                </a:cubicBezTo>
                <a:cubicBezTo>
                  <a:pt x="3531" y="19373"/>
                  <a:pt x="3544" y="19431"/>
                  <a:pt x="3544" y="19473"/>
                </a:cubicBezTo>
                <a:cubicBezTo>
                  <a:pt x="3545" y="19514"/>
                  <a:pt x="3554" y="19555"/>
                  <a:pt x="3565" y="19565"/>
                </a:cubicBezTo>
                <a:cubicBezTo>
                  <a:pt x="3575" y="19574"/>
                  <a:pt x="3584" y="19607"/>
                  <a:pt x="3584" y="19637"/>
                </a:cubicBezTo>
                <a:cubicBezTo>
                  <a:pt x="3584" y="19668"/>
                  <a:pt x="3596" y="19720"/>
                  <a:pt x="3612" y="19754"/>
                </a:cubicBezTo>
                <a:cubicBezTo>
                  <a:pt x="3627" y="19788"/>
                  <a:pt x="3646" y="19876"/>
                  <a:pt x="3653" y="19949"/>
                </a:cubicBezTo>
                <a:cubicBezTo>
                  <a:pt x="3660" y="20022"/>
                  <a:pt x="3674" y="20089"/>
                  <a:pt x="3683" y="20097"/>
                </a:cubicBezTo>
                <a:cubicBezTo>
                  <a:pt x="3692" y="20105"/>
                  <a:pt x="3714" y="20155"/>
                  <a:pt x="3732" y="20208"/>
                </a:cubicBezTo>
                <a:cubicBezTo>
                  <a:pt x="3749" y="20261"/>
                  <a:pt x="3772" y="20304"/>
                  <a:pt x="3781" y="20304"/>
                </a:cubicBezTo>
                <a:cubicBezTo>
                  <a:pt x="3791" y="20304"/>
                  <a:pt x="3798" y="20330"/>
                  <a:pt x="3798" y="20360"/>
                </a:cubicBezTo>
                <a:cubicBezTo>
                  <a:pt x="3798" y="20391"/>
                  <a:pt x="3814" y="20441"/>
                  <a:pt x="3832" y="20471"/>
                </a:cubicBezTo>
                <a:cubicBezTo>
                  <a:pt x="3851" y="20502"/>
                  <a:pt x="3888" y="20565"/>
                  <a:pt x="3915" y="20610"/>
                </a:cubicBezTo>
                <a:cubicBezTo>
                  <a:pt x="3942" y="20656"/>
                  <a:pt x="3979" y="20694"/>
                  <a:pt x="3997" y="20695"/>
                </a:cubicBezTo>
                <a:cubicBezTo>
                  <a:pt x="4015" y="20695"/>
                  <a:pt x="4035" y="20707"/>
                  <a:pt x="4041" y="20721"/>
                </a:cubicBezTo>
                <a:cubicBezTo>
                  <a:pt x="4047" y="20735"/>
                  <a:pt x="4102" y="20756"/>
                  <a:pt x="4164" y="20767"/>
                </a:cubicBezTo>
                <a:cubicBezTo>
                  <a:pt x="4303" y="20791"/>
                  <a:pt x="4420" y="20897"/>
                  <a:pt x="4478" y="21051"/>
                </a:cubicBezTo>
                <a:cubicBezTo>
                  <a:pt x="4505" y="21125"/>
                  <a:pt x="4506" y="21295"/>
                  <a:pt x="4480" y="21366"/>
                </a:cubicBezTo>
                <a:cubicBezTo>
                  <a:pt x="4450" y="21445"/>
                  <a:pt x="4333" y="21520"/>
                  <a:pt x="4186" y="21556"/>
                </a:cubicBezTo>
                <a:cubicBezTo>
                  <a:pt x="4040" y="21592"/>
                  <a:pt x="3349" y="21595"/>
                  <a:pt x="3267" y="21560"/>
                </a:cubicBezTo>
                <a:cubicBezTo>
                  <a:pt x="3238" y="21547"/>
                  <a:pt x="3214" y="21542"/>
                  <a:pt x="3214" y="21547"/>
                </a:cubicBezTo>
                <a:cubicBezTo>
                  <a:pt x="3214" y="21553"/>
                  <a:pt x="3192" y="21526"/>
                  <a:pt x="3165" y="21488"/>
                </a:cubicBezTo>
                <a:cubicBezTo>
                  <a:pt x="3125" y="21430"/>
                  <a:pt x="3116" y="21391"/>
                  <a:pt x="3116" y="21266"/>
                </a:cubicBezTo>
                <a:cubicBezTo>
                  <a:pt x="3116" y="21182"/>
                  <a:pt x="3125" y="21114"/>
                  <a:pt x="3136" y="21114"/>
                </a:cubicBezTo>
                <a:cubicBezTo>
                  <a:pt x="3174" y="21114"/>
                  <a:pt x="3154" y="21005"/>
                  <a:pt x="3102" y="20927"/>
                </a:cubicBezTo>
                <a:cubicBezTo>
                  <a:pt x="3023" y="20813"/>
                  <a:pt x="2980" y="20707"/>
                  <a:pt x="2980" y="20630"/>
                </a:cubicBezTo>
                <a:cubicBezTo>
                  <a:pt x="2980" y="20543"/>
                  <a:pt x="2927" y="20360"/>
                  <a:pt x="2902" y="20360"/>
                </a:cubicBezTo>
                <a:cubicBezTo>
                  <a:pt x="2891" y="20360"/>
                  <a:pt x="2883" y="20335"/>
                  <a:pt x="2883" y="20304"/>
                </a:cubicBezTo>
                <a:cubicBezTo>
                  <a:pt x="2883" y="20274"/>
                  <a:pt x="2874" y="20249"/>
                  <a:pt x="2863" y="20249"/>
                </a:cubicBezTo>
                <a:cubicBezTo>
                  <a:pt x="2852" y="20249"/>
                  <a:pt x="2844" y="20223"/>
                  <a:pt x="2844" y="20193"/>
                </a:cubicBezTo>
                <a:cubicBezTo>
                  <a:pt x="2844" y="20162"/>
                  <a:pt x="2835" y="20137"/>
                  <a:pt x="2824" y="20137"/>
                </a:cubicBezTo>
                <a:cubicBezTo>
                  <a:pt x="2813" y="20137"/>
                  <a:pt x="2805" y="20112"/>
                  <a:pt x="2805" y="20081"/>
                </a:cubicBezTo>
                <a:cubicBezTo>
                  <a:pt x="2805" y="20050"/>
                  <a:pt x="2796" y="20025"/>
                  <a:pt x="2785" y="20025"/>
                </a:cubicBezTo>
                <a:cubicBezTo>
                  <a:pt x="2774" y="20025"/>
                  <a:pt x="2766" y="20000"/>
                  <a:pt x="2766" y="19970"/>
                </a:cubicBezTo>
                <a:cubicBezTo>
                  <a:pt x="2766" y="19939"/>
                  <a:pt x="2757" y="19914"/>
                  <a:pt x="2746" y="19914"/>
                </a:cubicBezTo>
                <a:cubicBezTo>
                  <a:pt x="2736" y="19914"/>
                  <a:pt x="2727" y="19895"/>
                  <a:pt x="2727" y="19873"/>
                </a:cubicBezTo>
                <a:cubicBezTo>
                  <a:pt x="2727" y="19851"/>
                  <a:pt x="2705" y="19786"/>
                  <a:pt x="2678" y="19730"/>
                </a:cubicBezTo>
                <a:cubicBezTo>
                  <a:pt x="2651" y="19673"/>
                  <a:pt x="2629" y="19596"/>
                  <a:pt x="2629" y="19559"/>
                </a:cubicBezTo>
                <a:cubicBezTo>
                  <a:pt x="2629" y="19522"/>
                  <a:pt x="2616" y="19472"/>
                  <a:pt x="2600" y="19449"/>
                </a:cubicBezTo>
                <a:cubicBezTo>
                  <a:pt x="2584" y="19426"/>
                  <a:pt x="2571" y="19373"/>
                  <a:pt x="2571" y="19331"/>
                </a:cubicBezTo>
                <a:cubicBezTo>
                  <a:pt x="2571" y="19233"/>
                  <a:pt x="2539" y="19174"/>
                  <a:pt x="2454" y="19110"/>
                </a:cubicBezTo>
                <a:cubicBezTo>
                  <a:pt x="2369" y="19046"/>
                  <a:pt x="2232" y="18934"/>
                  <a:pt x="2054" y="18784"/>
                </a:cubicBezTo>
                <a:cubicBezTo>
                  <a:pt x="1903" y="18656"/>
                  <a:pt x="1884" y="18661"/>
                  <a:pt x="1873" y="18826"/>
                </a:cubicBezTo>
                <a:cubicBezTo>
                  <a:pt x="1869" y="18882"/>
                  <a:pt x="1847" y="18952"/>
                  <a:pt x="1819" y="18993"/>
                </a:cubicBezTo>
                <a:cubicBezTo>
                  <a:pt x="1775" y="19057"/>
                  <a:pt x="1757" y="19063"/>
                  <a:pt x="1608" y="19060"/>
                </a:cubicBezTo>
                <a:cubicBezTo>
                  <a:pt x="1300" y="19056"/>
                  <a:pt x="1198" y="18860"/>
                  <a:pt x="1323" y="18515"/>
                </a:cubicBezTo>
                <a:cubicBezTo>
                  <a:pt x="1345" y="18455"/>
                  <a:pt x="1363" y="18359"/>
                  <a:pt x="1363" y="18302"/>
                </a:cubicBezTo>
                <a:cubicBezTo>
                  <a:pt x="1364" y="18242"/>
                  <a:pt x="1380" y="18168"/>
                  <a:pt x="1402" y="18128"/>
                </a:cubicBezTo>
                <a:cubicBezTo>
                  <a:pt x="1457" y="18027"/>
                  <a:pt x="1457" y="17717"/>
                  <a:pt x="1402" y="17632"/>
                </a:cubicBezTo>
                <a:cubicBezTo>
                  <a:pt x="1380" y="17599"/>
                  <a:pt x="1363" y="17541"/>
                  <a:pt x="1363" y="17503"/>
                </a:cubicBezTo>
                <a:cubicBezTo>
                  <a:pt x="1363" y="17465"/>
                  <a:pt x="1349" y="17415"/>
                  <a:pt x="1333" y="17391"/>
                </a:cubicBezTo>
                <a:cubicBezTo>
                  <a:pt x="1316" y="17368"/>
                  <a:pt x="1294" y="17312"/>
                  <a:pt x="1283" y="17269"/>
                </a:cubicBezTo>
                <a:cubicBezTo>
                  <a:pt x="1265" y="17191"/>
                  <a:pt x="1060" y="16957"/>
                  <a:pt x="1001" y="16945"/>
                </a:cubicBezTo>
                <a:cubicBezTo>
                  <a:pt x="986" y="16942"/>
                  <a:pt x="954" y="16911"/>
                  <a:pt x="929" y="16878"/>
                </a:cubicBezTo>
                <a:cubicBezTo>
                  <a:pt x="904" y="16844"/>
                  <a:pt x="874" y="16817"/>
                  <a:pt x="862" y="16817"/>
                </a:cubicBezTo>
                <a:cubicBezTo>
                  <a:pt x="851" y="16817"/>
                  <a:pt x="836" y="16798"/>
                  <a:pt x="830" y="16775"/>
                </a:cubicBezTo>
                <a:cubicBezTo>
                  <a:pt x="824" y="16752"/>
                  <a:pt x="801" y="16733"/>
                  <a:pt x="779" y="16733"/>
                </a:cubicBezTo>
                <a:cubicBezTo>
                  <a:pt x="757" y="16733"/>
                  <a:pt x="739" y="16720"/>
                  <a:pt x="739" y="16705"/>
                </a:cubicBezTo>
                <a:cubicBezTo>
                  <a:pt x="739" y="16690"/>
                  <a:pt x="728" y="16677"/>
                  <a:pt x="714" y="16677"/>
                </a:cubicBezTo>
                <a:cubicBezTo>
                  <a:pt x="700" y="16677"/>
                  <a:pt x="649" y="16616"/>
                  <a:pt x="602" y="16542"/>
                </a:cubicBezTo>
                <a:cubicBezTo>
                  <a:pt x="461" y="16323"/>
                  <a:pt x="428" y="16260"/>
                  <a:pt x="428" y="16218"/>
                </a:cubicBezTo>
                <a:cubicBezTo>
                  <a:pt x="428" y="16196"/>
                  <a:pt x="419" y="16170"/>
                  <a:pt x="408" y="16161"/>
                </a:cubicBezTo>
                <a:cubicBezTo>
                  <a:pt x="361" y="16119"/>
                  <a:pt x="405" y="15673"/>
                  <a:pt x="461" y="15621"/>
                </a:cubicBezTo>
                <a:cubicBezTo>
                  <a:pt x="472" y="15611"/>
                  <a:pt x="490" y="15576"/>
                  <a:pt x="503" y="15542"/>
                </a:cubicBezTo>
                <a:cubicBezTo>
                  <a:pt x="515" y="15509"/>
                  <a:pt x="574" y="15447"/>
                  <a:pt x="633" y="15406"/>
                </a:cubicBezTo>
                <a:cubicBezTo>
                  <a:pt x="692" y="15364"/>
                  <a:pt x="738" y="15326"/>
                  <a:pt x="735" y="15322"/>
                </a:cubicBezTo>
                <a:cubicBezTo>
                  <a:pt x="732" y="15317"/>
                  <a:pt x="669" y="15310"/>
                  <a:pt x="596" y="15307"/>
                </a:cubicBezTo>
                <a:cubicBezTo>
                  <a:pt x="487" y="15302"/>
                  <a:pt x="452" y="15288"/>
                  <a:pt x="406" y="15233"/>
                </a:cubicBezTo>
                <a:cubicBezTo>
                  <a:pt x="375" y="15196"/>
                  <a:pt x="350" y="15149"/>
                  <a:pt x="350" y="15129"/>
                </a:cubicBezTo>
                <a:cubicBezTo>
                  <a:pt x="350" y="15109"/>
                  <a:pt x="337" y="15085"/>
                  <a:pt x="321" y="15077"/>
                </a:cubicBezTo>
                <a:cubicBezTo>
                  <a:pt x="305" y="15068"/>
                  <a:pt x="291" y="15041"/>
                  <a:pt x="291" y="15018"/>
                </a:cubicBezTo>
                <a:cubicBezTo>
                  <a:pt x="291" y="14994"/>
                  <a:pt x="283" y="14973"/>
                  <a:pt x="272" y="14971"/>
                </a:cubicBezTo>
                <a:cubicBezTo>
                  <a:pt x="261" y="14970"/>
                  <a:pt x="244" y="14965"/>
                  <a:pt x="233" y="14961"/>
                </a:cubicBezTo>
                <a:cubicBezTo>
                  <a:pt x="222" y="14957"/>
                  <a:pt x="205" y="14952"/>
                  <a:pt x="194" y="14951"/>
                </a:cubicBezTo>
                <a:cubicBezTo>
                  <a:pt x="183" y="14949"/>
                  <a:pt x="144" y="14879"/>
                  <a:pt x="106" y="14795"/>
                </a:cubicBezTo>
                <a:cubicBezTo>
                  <a:pt x="69" y="14712"/>
                  <a:pt x="30" y="14636"/>
                  <a:pt x="19" y="14626"/>
                </a:cubicBezTo>
                <a:cubicBezTo>
                  <a:pt x="-7" y="14604"/>
                  <a:pt x="-6" y="14492"/>
                  <a:pt x="20" y="14455"/>
                </a:cubicBezTo>
                <a:cubicBezTo>
                  <a:pt x="31" y="14438"/>
                  <a:pt x="43" y="14351"/>
                  <a:pt x="47" y="14261"/>
                </a:cubicBezTo>
                <a:cubicBezTo>
                  <a:pt x="56" y="14043"/>
                  <a:pt x="76" y="13923"/>
                  <a:pt x="109" y="13884"/>
                </a:cubicBezTo>
                <a:cubicBezTo>
                  <a:pt x="123" y="13866"/>
                  <a:pt x="136" y="13834"/>
                  <a:pt x="136" y="13811"/>
                </a:cubicBezTo>
                <a:cubicBezTo>
                  <a:pt x="136" y="13768"/>
                  <a:pt x="210" y="13666"/>
                  <a:pt x="243" y="13664"/>
                </a:cubicBezTo>
                <a:cubicBezTo>
                  <a:pt x="277" y="13662"/>
                  <a:pt x="389" y="13365"/>
                  <a:pt x="389" y="13275"/>
                </a:cubicBezTo>
                <a:cubicBezTo>
                  <a:pt x="389" y="13184"/>
                  <a:pt x="464" y="13103"/>
                  <a:pt x="542" y="13110"/>
                </a:cubicBezTo>
                <a:cubicBezTo>
                  <a:pt x="633" y="13117"/>
                  <a:pt x="662" y="13093"/>
                  <a:pt x="662" y="13006"/>
                </a:cubicBezTo>
                <a:cubicBezTo>
                  <a:pt x="662" y="12957"/>
                  <a:pt x="677" y="12929"/>
                  <a:pt x="712" y="12909"/>
                </a:cubicBezTo>
                <a:cubicBezTo>
                  <a:pt x="780" y="12872"/>
                  <a:pt x="883" y="12875"/>
                  <a:pt x="911" y="12915"/>
                </a:cubicBezTo>
                <a:cubicBezTo>
                  <a:pt x="928" y="12940"/>
                  <a:pt x="945" y="12940"/>
                  <a:pt x="981" y="12911"/>
                </a:cubicBezTo>
                <a:cubicBezTo>
                  <a:pt x="1077" y="12838"/>
                  <a:pt x="1190" y="12900"/>
                  <a:pt x="1347" y="13114"/>
                </a:cubicBezTo>
                <a:cubicBezTo>
                  <a:pt x="1396" y="13179"/>
                  <a:pt x="1379" y="13256"/>
                  <a:pt x="1289" y="13391"/>
                </a:cubicBezTo>
                <a:cubicBezTo>
                  <a:pt x="1224" y="13488"/>
                  <a:pt x="1221" y="13500"/>
                  <a:pt x="1246" y="13566"/>
                </a:cubicBezTo>
                <a:cubicBezTo>
                  <a:pt x="1272" y="13636"/>
                  <a:pt x="1431" y="13863"/>
                  <a:pt x="1510" y="13944"/>
                </a:cubicBezTo>
                <a:cubicBezTo>
                  <a:pt x="1552" y="13987"/>
                  <a:pt x="1613" y="14118"/>
                  <a:pt x="1665" y="14277"/>
                </a:cubicBezTo>
                <a:cubicBezTo>
                  <a:pt x="1683" y="14331"/>
                  <a:pt x="1705" y="14397"/>
                  <a:pt x="1715" y="14424"/>
                </a:cubicBezTo>
                <a:cubicBezTo>
                  <a:pt x="1725" y="14450"/>
                  <a:pt x="1733" y="14502"/>
                  <a:pt x="1733" y="14538"/>
                </a:cubicBezTo>
                <a:cubicBezTo>
                  <a:pt x="1733" y="14598"/>
                  <a:pt x="1744" y="14606"/>
                  <a:pt x="1847" y="14621"/>
                </a:cubicBezTo>
                <a:cubicBezTo>
                  <a:pt x="1950" y="14637"/>
                  <a:pt x="2123" y="14728"/>
                  <a:pt x="2185" y="14800"/>
                </a:cubicBezTo>
                <a:cubicBezTo>
                  <a:pt x="2209" y="14828"/>
                  <a:pt x="2351" y="14910"/>
                  <a:pt x="2590" y="15035"/>
                </a:cubicBezTo>
                <a:cubicBezTo>
                  <a:pt x="2649" y="15066"/>
                  <a:pt x="2717" y="15103"/>
                  <a:pt x="2741" y="15116"/>
                </a:cubicBezTo>
                <a:cubicBezTo>
                  <a:pt x="2808" y="15154"/>
                  <a:pt x="3035" y="15226"/>
                  <a:pt x="3088" y="15226"/>
                </a:cubicBezTo>
                <a:cubicBezTo>
                  <a:pt x="3113" y="15226"/>
                  <a:pt x="3168" y="15247"/>
                  <a:pt x="3208" y="15272"/>
                </a:cubicBezTo>
                <a:cubicBezTo>
                  <a:pt x="3335" y="15350"/>
                  <a:pt x="3357" y="15361"/>
                  <a:pt x="3467" y="15395"/>
                </a:cubicBezTo>
                <a:cubicBezTo>
                  <a:pt x="3526" y="15413"/>
                  <a:pt x="3621" y="15447"/>
                  <a:pt x="3677" y="15471"/>
                </a:cubicBezTo>
                <a:cubicBezTo>
                  <a:pt x="3764" y="15507"/>
                  <a:pt x="3788" y="15508"/>
                  <a:pt x="3833" y="15476"/>
                </a:cubicBezTo>
                <a:cubicBezTo>
                  <a:pt x="4044" y="15328"/>
                  <a:pt x="4234" y="15326"/>
                  <a:pt x="4433" y="15469"/>
                </a:cubicBezTo>
                <a:cubicBezTo>
                  <a:pt x="4506" y="15522"/>
                  <a:pt x="4566" y="15511"/>
                  <a:pt x="5035" y="15364"/>
                </a:cubicBezTo>
                <a:cubicBezTo>
                  <a:pt x="5078" y="15350"/>
                  <a:pt x="5179" y="15321"/>
                  <a:pt x="5260" y="15298"/>
                </a:cubicBezTo>
                <a:cubicBezTo>
                  <a:pt x="5340" y="15275"/>
                  <a:pt x="5441" y="15244"/>
                  <a:pt x="5484" y="15228"/>
                </a:cubicBezTo>
                <a:cubicBezTo>
                  <a:pt x="5526" y="15213"/>
                  <a:pt x="5636" y="15174"/>
                  <a:pt x="5727" y="15142"/>
                </a:cubicBezTo>
                <a:cubicBezTo>
                  <a:pt x="5985" y="15051"/>
                  <a:pt x="6046" y="15027"/>
                  <a:pt x="6079" y="15004"/>
                </a:cubicBezTo>
                <a:cubicBezTo>
                  <a:pt x="6095" y="14992"/>
                  <a:pt x="6148" y="14973"/>
                  <a:pt x="6195" y="14961"/>
                </a:cubicBezTo>
                <a:cubicBezTo>
                  <a:pt x="6243" y="14950"/>
                  <a:pt x="6291" y="14932"/>
                  <a:pt x="6302" y="14922"/>
                </a:cubicBezTo>
                <a:cubicBezTo>
                  <a:pt x="6313" y="14911"/>
                  <a:pt x="6370" y="14880"/>
                  <a:pt x="6429" y="14851"/>
                </a:cubicBezTo>
                <a:cubicBezTo>
                  <a:pt x="6487" y="14823"/>
                  <a:pt x="6544" y="14789"/>
                  <a:pt x="6554" y="14776"/>
                </a:cubicBezTo>
                <a:cubicBezTo>
                  <a:pt x="6564" y="14763"/>
                  <a:pt x="6598" y="14752"/>
                  <a:pt x="6628" y="14752"/>
                </a:cubicBezTo>
                <a:cubicBezTo>
                  <a:pt x="6658" y="14752"/>
                  <a:pt x="6718" y="14727"/>
                  <a:pt x="6760" y="14696"/>
                </a:cubicBezTo>
                <a:cubicBezTo>
                  <a:pt x="6802" y="14665"/>
                  <a:pt x="6847" y="14640"/>
                  <a:pt x="6861" y="14639"/>
                </a:cubicBezTo>
                <a:cubicBezTo>
                  <a:pt x="6875" y="14639"/>
                  <a:pt x="6921" y="14615"/>
                  <a:pt x="6964" y="14586"/>
                </a:cubicBezTo>
                <a:cubicBezTo>
                  <a:pt x="7007" y="14557"/>
                  <a:pt x="7048" y="14539"/>
                  <a:pt x="7055" y="14545"/>
                </a:cubicBezTo>
                <a:cubicBezTo>
                  <a:pt x="7063" y="14552"/>
                  <a:pt x="7074" y="14545"/>
                  <a:pt x="7081" y="14529"/>
                </a:cubicBezTo>
                <a:cubicBezTo>
                  <a:pt x="7088" y="14513"/>
                  <a:pt x="7115" y="14501"/>
                  <a:pt x="7142" y="14501"/>
                </a:cubicBezTo>
                <a:cubicBezTo>
                  <a:pt x="7169" y="14501"/>
                  <a:pt x="7254" y="14458"/>
                  <a:pt x="7331" y="14405"/>
                </a:cubicBezTo>
                <a:cubicBezTo>
                  <a:pt x="7408" y="14353"/>
                  <a:pt x="7527" y="14283"/>
                  <a:pt x="7596" y="14250"/>
                </a:cubicBezTo>
                <a:cubicBezTo>
                  <a:pt x="7664" y="14218"/>
                  <a:pt x="7755" y="14167"/>
                  <a:pt x="7796" y="14138"/>
                </a:cubicBezTo>
                <a:cubicBezTo>
                  <a:pt x="7838" y="14110"/>
                  <a:pt x="7899" y="14078"/>
                  <a:pt x="7932" y="14067"/>
                </a:cubicBezTo>
                <a:cubicBezTo>
                  <a:pt x="7965" y="14057"/>
                  <a:pt x="8041" y="14014"/>
                  <a:pt x="8102" y="13971"/>
                </a:cubicBezTo>
                <a:cubicBezTo>
                  <a:pt x="8338" y="13805"/>
                  <a:pt x="8470" y="13719"/>
                  <a:pt x="8488" y="13719"/>
                </a:cubicBezTo>
                <a:cubicBezTo>
                  <a:pt x="8498" y="13719"/>
                  <a:pt x="8560" y="13682"/>
                  <a:pt x="8626" y="13637"/>
                </a:cubicBezTo>
                <a:cubicBezTo>
                  <a:pt x="8691" y="13591"/>
                  <a:pt x="8767" y="13546"/>
                  <a:pt x="8795" y="13536"/>
                </a:cubicBezTo>
                <a:cubicBezTo>
                  <a:pt x="8822" y="13526"/>
                  <a:pt x="8844" y="13506"/>
                  <a:pt x="8844" y="13492"/>
                </a:cubicBezTo>
                <a:cubicBezTo>
                  <a:pt x="8844" y="13477"/>
                  <a:pt x="8877" y="13446"/>
                  <a:pt x="8918" y="13423"/>
                </a:cubicBezTo>
                <a:cubicBezTo>
                  <a:pt x="9056" y="13343"/>
                  <a:pt x="9127" y="13292"/>
                  <a:pt x="9185" y="13230"/>
                </a:cubicBezTo>
                <a:cubicBezTo>
                  <a:pt x="9242" y="13170"/>
                  <a:pt x="9328" y="13117"/>
                  <a:pt x="9354" y="13127"/>
                </a:cubicBezTo>
                <a:cubicBezTo>
                  <a:pt x="9361" y="13129"/>
                  <a:pt x="9388" y="13104"/>
                  <a:pt x="9414" y="13070"/>
                </a:cubicBezTo>
                <a:cubicBezTo>
                  <a:pt x="9459" y="13011"/>
                  <a:pt x="9535" y="12951"/>
                  <a:pt x="9643" y="12890"/>
                </a:cubicBezTo>
                <a:cubicBezTo>
                  <a:pt x="9670" y="12874"/>
                  <a:pt x="9733" y="12817"/>
                  <a:pt x="9784" y="12761"/>
                </a:cubicBezTo>
                <a:cubicBezTo>
                  <a:pt x="9835" y="12706"/>
                  <a:pt x="9898" y="12653"/>
                  <a:pt x="9924" y="12643"/>
                </a:cubicBezTo>
                <a:cubicBezTo>
                  <a:pt x="9950" y="12634"/>
                  <a:pt x="10005" y="12586"/>
                  <a:pt x="10046" y="12536"/>
                </a:cubicBezTo>
                <a:cubicBezTo>
                  <a:pt x="10138" y="12425"/>
                  <a:pt x="10257" y="12320"/>
                  <a:pt x="10270" y="12339"/>
                </a:cubicBezTo>
                <a:cubicBezTo>
                  <a:pt x="10276" y="12347"/>
                  <a:pt x="10319" y="12304"/>
                  <a:pt x="10367" y="12244"/>
                </a:cubicBezTo>
                <a:cubicBezTo>
                  <a:pt x="10414" y="12184"/>
                  <a:pt x="10494" y="12108"/>
                  <a:pt x="10543" y="12074"/>
                </a:cubicBezTo>
                <a:cubicBezTo>
                  <a:pt x="10593" y="12041"/>
                  <a:pt x="10648" y="11989"/>
                  <a:pt x="10667" y="11960"/>
                </a:cubicBezTo>
                <a:cubicBezTo>
                  <a:pt x="10686" y="11930"/>
                  <a:pt x="10713" y="11906"/>
                  <a:pt x="10728" y="11906"/>
                </a:cubicBezTo>
                <a:cubicBezTo>
                  <a:pt x="10742" y="11906"/>
                  <a:pt x="10754" y="11894"/>
                  <a:pt x="10754" y="11879"/>
                </a:cubicBezTo>
                <a:cubicBezTo>
                  <a:pt x="10754" y="11864"/>
                  <a:pt x="10791" y="11827"/>
                  <a:pt x="10837" y="11796"/>
                </a:cubicBezTo>
                <a:cubicBezTo>
                  <a:pt x="10945" y="11722"/>
                  <a:pt x="11111" y="11548"/>
                  <a:pt x="11162" y="11455"/>
                </a:cubicBezTo>
                <a:cubicBezTo>
                  <a:pt x="11209" y="11367"/>
                  <a:pt x="11213" y="11284"/>
                  <a:pt x="11173" y="11236"/>
                </a:cubicBezTo>
                <a:cubicBezTo>
                  <a:pt x="11157" y="11217"/>
                  <a:pt x="11143" y="11172"/>
                  <a:pt x="11143" y="11137"/>
                </a:cubicBezTo>
                <a:cubicBezTo>
                  <a:pt x="11143" y="11101"/>
                  <a:pt x="11135" y="11064"/>
                  <a:pt x="11124" y="11055"/>
                </a:cubicBezTo>
                <a:cubicBezTo>
                  <a:pt x="11113" y="11045"/>
                  <a:pt x="11104" y="10976"/>
                  <a:pt x="11104" y="10901"/>
                </a:cubicBezTo>
                <a:cubicBezTo>
                  <a:pt x="11104" y="10826"/>
                  <a:pt x="11096" y="10757"/>
                  <a:pt x="11085" y="10748"/>
                </a:cubicBezTo>
                <a:cubicBezTo>
                  <a:pt x="11074" y="10738"/>
                  <a:pt x="11066" y="10632"/>
                  <a:pt x="11066" y="10511"/>
                </a:cubicBezTo>
                <a:cubicBezTo>
                  <a:pt x="11066" y="10381"/>
                  <a:pt x="11057" y="10283"/>
                  <a:pt x="11044" y="10272"/>
                </a:cubicBezTo>
                <a:cubicBezTo>
                  <a:pt x="11031" y="10260"/>
                  <a:pt x="11028" y="10215"/>
                  <a:pt x="11036" y="10151"/>
                </a:cubicBezTo>
                <a:cubicBezTo>
                  <a:pt x="11043" y="10096"/>
                  <a:pt x="11054" y="9943"/>
                  <a:pt x="11059" y="9813"/>
                </a:cubicBezTo>
                <a:cubicBezTo>
                  <a:pt x="11064" y="9683"/>
                  <a:pt x="11076" y="9564"/>
                  <a:pt x="11086" y="9549"/>
                </a:cubicBezTo>
                <a:cubicBezTo>
                  <a:pt x="11096" y="9535"/>
                  <a:pt x="11104" y="9451"/>
                  <a:pt x="11104" y="9363"/>
                </a:cubicBezTo>
                <a:cubicBezTo>
                  <a:pt x="11104" y="9274"/>
                  <a:pt x="11113" y="9195"/>
                  <a:pt x="11124" y="9185"/>
                </a:cubicBezTo>
                <a:cubicBezTo>
                  <a:pt x="11135" y="9176"/>
                  <a:pt x="11143" y="9133"/>
                  <a:pt x="11143" y="9089"/>
                </a:cubicBezTo>
                <a:cubicBezTo>
                  <a:pt x="11143" y="9046"/>
                  <a:pt x="11157" y="8995"/>
                  <a:pt x="11173" y="8976"/>
                </a:cubicBezTo>
                <a:cubicBezTo>
                  <a:pt x="11189" y="8957"/>
                  <a:pt x="11202" y="8921"/>
                  <a:pt x="11202" y="8896"/>
                </a:cubicBezTo>
                <a:cubicBezTo>
                  <a:pt x="11202" y="8871"/>
                  <a:pt x="11220" y="8809"/>
                  <a:pt x="11241" y="8759"/>
                </a:cubicBezTo>
                <a:cubicBezTo>
                  <a:pt x="11262" y="8709"/>
                  <a:pt x="11280" y="8645"/>
                  <a:pt x="11280" y="8617"/>
                </a:cubicBezTo>
                <a:cubicBezTo>
                  <a:pt x="11280" y="8589"/>
                  <a:pt x="11297" y="8543"/>
                  <a:pt x="11319" y="8516"/>
                </a:cubicBezTo>
                <a:cubicBezTo>
                  <a:pt x="11340" y="8488"/>
                  <a:pt x="11358" y="8449"/>
                  <a:pt x="11358" y="8429"/>
                </a:cubicBezTo>
                <a:cubicBezTo>
                  <a:pt x="11358" y="8409"/>
                  <a:pt x="11369" y="8383"/>
                  <a:pt x="11382" y="8370"/>
                </a:cubicBezTo>
                <a:cubicBezTo>
                  <a:pt x="11396" y="8358"/>
                  <a:pt x="11418" y="8317"/>
                  <a:pt x="11432" y="8278"/>
                </a:cubicBezTo>
                <a:cubicBezTo>
                  <a:pt x="11445" y="8240"/>
                  <a:pt x="11504" y="8133"/>
                  <a:pt x="11562" y="8041"/>
                </a:cubicBezTo>
                <a:cubicBezTo>
                  <a:pt x="11621" y="7949"/>
                  <a:pt x="11669" y="7864"/>
                  <a:pt x="11669" y="7853"/>
                </a:cubicBezTo>
                <a:cubicBezTo>
                  <a:pt x="11669" y="7841"/>
                  <a:pt x="11682" y="7832"/>
                  <a:pt x="11697" y="7832"/>
                </a:cubicBezTo>
                <a:cubicBezTo>
                  <a:pt x="11713" y="7832"/>
                  <a:pt x="11730" y="7809"/>
                  <a:pt x="11736" y="7782"/>
                </a:cubicBezTo>
                <a:cubicBezTo>
                  <a:pt x="11743" y="7754"/>
                  <a:pt x="11820" y="7655"/>
                  <a:pt x="11908" y="7561"/>
                </a:cubicBezTo>
                <a:cubicBezTo>
                  <a:pt x="11997" y="7467"/>
                  <a:pt x="12088" y="7367"/>
                  <a:pt x="12111" y="7339"/>
                </a:cubicBezTo>
                <a:cubicBezTo>
                  <a:pt x="12134" y="7311"/>
                  <a:pt x="12172" y="7269"/>
                  <a:pt x="12196" y="7246"/>
                </a:cubicBezTo>
                <a:cubicBezTo>
                  <a:pt x="12219" y="7223"/>
                  <a:pt x="12282" y="7158"/>
                  <a:pt x="12336" y="7101"/>
                </a:cubicBezTo>
                <a:cubicBezTo>
                  <a:pt x="12390" y="7044"/>
                  <a:pt x="12490" y="6959"/>
                  <a:pt x="12558" y="6912"/>
                </a:cubicBezTo>
                <a:lnTo>
                  <a:pt x="12683" y="6826"/>
                </a:lnTo>
                <a:lnTo>
                  <a:pt x="12683" y="6680"/>
                </a:lnTo>
                <a:cubicBezTo>
                  <a:pt x="12683" y="6584"/>
                  <a:pt x="12695" y="6515"/>
                  <a:pt x="12717" y="6476"/>
                </a:cubicBezTo>
                <a:cubicBezTo>
                  <a:pt x="12769" y="6386"/>
                  <a:pt x="12921" y="6223"/>
                  <a:pt x="12974" y="6199"/>
                </a:cubicBezTo>
                <a:cubicBezTo>
                  <a:pt x="13018" y="6180"/>
                  <a:pt x="13019" y="6176"/>
                  <a:pt x="12986" y="6141"/>
                </a:cubicBezTo>
                <a:cubicBezTo>
                  <a:pt x="12966" y="6121"/>
                  <a:pt x="12910" y="6096"/>
                  <a:pt x="12860" y="6087"/>
                </a:cubicBezTo>
                <a:cubicBezTo>
                  <a:pt x="12766" y="6068"/>
                  <a:pt x="12681" y="6025"/>
                  <a:pt x="12562" y="5934"/>
                </a:cubicBezTo>
                <a:cubicBezTo>
                  <a:pt x="12522" y="5903"/>
                  <a:pt x="12480" y="5879"/>
                  <a:pt x="12467" y="5879"/>
                </a:cubicBezTo>
                <a:cubicBezTo>
                  <a:pt x="12443" y="5879"/>
                  <a:pt x="12333" y="5713"/>
                  <a:pt x="12332" y="5676"/>
                </a:cubicBezTo>
                <a:cubicBezTo>
                  <a:pt x="12332" y="5665"/>
                  <a:pt x="12320" y="5655"/>
                  <a:pt x="12306" y="5655"/>
                </a:cubicBezTo>
                <a:cubicBezTo>
                  <a:pt x="12279" y="5655"/>
                  <a:pt x="12196" y="5532"/>
                  <a:pt x="12196" y="5493"/>
                </a:cubicBezTo>
                <a:cubicBezTo>
                  <a:pt x="12196" y="5481"/>
                  <a:pt x="12180" y="5446"/>
                  <a:pt x="12160" y="5416"/>
                </a:cubicBezTo>
                <a:cubicBezTo>
                  <a:pt x="12123" y="5359"/>
                  <a:pt x="12020" y="5065"/>
                  <a:pt x="12020" y="5015"/>
                </a:cubicBezTo>
                <a:cubicBezTo>
                  <a:pt x="12020" y="4999"/>
                  <a:pt x="12011" y="4986"/>
                  <a:pt x="12001" y="4986"/>
                </a:cubicBezTo>
                <a:cubicBezTo>
                  <a:pt x="11988" y="4986"/>
                  <a:pt x="11981" y="4811"/>
                  <a:pt x="11981" y="4517"/>
                </a:cubicBezTo>
                <a:cubicBezTo>
                  <a:pt x="11981" y="4105"/>
                  <a:pt x="11986" y="4034"/>
                  <a:pt x="12020" y="3932"/>
                </a:cubicBezTo>
                <a:cubicBezTo>
                  <a:pt x="12042" y="3869"/>
                  <a:pt x="12059" y="3799"/>
                  <a:pt x="12059" y="3777"/>
                </a:cubicBezTo>
                <a:cubicBezTo>
                  <a:pt x="12059" y="3755"/>
                  <a:pt x="12072" y="3721"/>
                  <a:pt x="12088" y="3702"/>
                </a:cubicBezTo>
                <a:cubicBezTo>
                  <a:pt x="12104" y="3683"/>
                  <a:pt x="12118" y="3644"/>
                  <a:pt x="12118" y="3615"/>
                </a:cubicBezTo>
                <a:cubicBezTo>
                  <a:pt x="12118" y="3586"/>
                  <a:pt x="12124" y="3563"/>
                  <a:pt x="12132" y="3563"/>
                </a:cubicBezTo>
                <a:cubicBezTo>
                  <a:pt x="12140" y="3563"/>
                  <a:pt x="12157" y="3528"/>
                  <a:pt x="12169" y="3486"/>
                </a:cubicBezTo>
                <a:cubicBezTo>
                  <a:pt x="12207" y="3352"/>
                  <a:pt x="12216" y="3328"/>
                  <a:pt x="12265" y="3214"/>
                </a:cubicBezTo>
                <a:cubicBezTo>
                  <a:pt x="12291" y="3153"/>
                  <a:pt x="12318" y="3080"/>
                  <a:pt x="12324" y="3054"/>
                </a:cubicBezTo>
                <a:cubicBezTo>
                  <a:pt x="12331" y="3027"/>
                  <a:pt x="12343" y="3005"/>
                  <a:pt x="12351" y="3005"/>
                </a:cubicBezTo>
                <a:cubicBezTo>
                  <a:pt x="12360" y="3005"/>
                  <a:pt x="12371" y="2976"/>
                  <a:pt x="12376" y="2942"/>
                </a:cubicBezTo>
                <a:cubicBezTo>
                  <a:pt x="12382" y="2907"/>
                  <a:pt x="12405" y="2810"/>
                  <a:pt x="12427" y="2726"/>
                </a:cubicBezTo>
                <a:cubicBezTo>
                  <a:pt x="12450" y="2642"/>
                  <a:pt x="12468" y="2551"/>
                  <a:pt x="12468" y="2524"/>
                </a:cubicBezTo>
                <a:cubicBezTo>
                  <a:pt x="12468" y="2497"/>
                  <a:pt x="12477" y="2475"/>
                  <a:pt x="12488" y="2475"/>
                </a:cubicBezTo>
                <a:cubicBezTo>
                  <a:pt x="12498" y="2475"/>
                  <a:pt x="12507" y="2425"/>
                  <a:pt x="12507" y="2365"/>
                </a:cubicBezTo>
                <a:cubicBezTo>
                  <a:pt x="12507" y="2304"/>
                  <a:pt x="12515" y="2248"/>
                  <a:pt x="12525" y="2239"/>
                </a:cubicBezTo>
                <a:cubicBezTo>
                  <a:pt x="12542" y="2224"/>
                  <a:pt x="12557" y="2112"/>
                  <a:pt x="12578" y="1847"/>
                </a:cubicBezTo>
                <a:cubicBezTo>
                  <a:pt x="12584" y="1770"/>
                  <a:pt x="12602" y="1697"/>
                  <a:pt x="12616" y="1685"/>
                </a:cubicBezTo>
                <a:cubicBezTo>
                  <a:pt x="12632" y="1672"/>
                  <a:pt x="12644" y="1619"/>
                  <a:pt x="12644" y="1561"/>
                </a:cubicBezTo>
                <a:cubicBezTo>
                  <a:pt x="12644" y="1403"/>
                  <a:pt x="12743" y="1038"/>
                  <a:pt x="12880" y="689"/>
                </a:cubicBezTo>
                <a:cubicBezTo>
                  <a:pt x="12952" y="505"/>
                  <a:pt x="13089" y="306"/>
                  <a:pt x="13156" y="286"/>
                </a:cubicBezTo>
                <a:cubicBezTo>
                  <a:pt x="13169" y="282"/>
                  <a:pt x="13204" y="264"/>
                  <a:pt x="13234" y="247"/>
                </a:cubicBezTo>
                <a:cubicBezTo>
                  <a:pt x="13312" y="201"/>
                  <a:pt x="13572" y="207"/>
                  <a:pt x="13676" y="257"/>
                </a:cubicBezTo>
                <a:cubicBezTo>
                  <a:pt x="13825" y="329"/>
                  <a:pt x="14038" y="471"/>
                  <a:pt x="14134" y="563"/>
                </a:cubicBezTo>
                <a:cubicBezTo>
                  <a:pt x="14166" y="594"/>
                  <a:pt x="14206" y="623"/>
                  <a:pt x="14222" y="628"/>
                </a:cubicBezTo>
                <a:cubicBezTo>
                  <a:pt x="14238" y="633"/>
                  <a:pt x="14264" y="653"/>
                  <a:pt x="14280" y="672"/>
                </a:cubicBezTo>
                <a:cubicBezTo>
                  <a:pt x="14334" y="737"/>
                  <a:pt x="14476" y="828"/>
                  <a:pt x="14523" y="828"/>
                </a:cubicBezTo>
                <a:cubicBezTo>
                  <a:pt x="14548" y="828"/>
                  <a:pt x="14573" y="843"/>
                  <a:pt x="14577" y="862"/>
                </a:cubicBezTo>
                <a:cubicBezTo>
                  <a:pt x="14583" y="886"/>
                  <a:pt x="14604" y="882"/>
                  <a:pt x="14657" y="847"/>
                </a:cubicBezTo>
                <a:cubicBezTo>
                  <a:pt x="14696" y="820"/>
                  <a:pt x="14728" y="788"/>
                  <a:pt x="14728" y="777"/>
                </a:cubicBezTo>
                <a:cubicBezTo>
                  <a:pt x="14728" y="765"/>
                  <a:pt x="14742" y="731"/>
                  <a:pt x="14758" y="701"/>
                </a:cubicBezTo>
                <a:cubicBezTo>
                  <a:pt x="14774" y="671"/>
                  <a:pt x="14815" y="586"/>
                  <a:pt x="14849" y="511"/>
                </a:cubicBezTo>
                <a:cubicBezTo>
                  <a:pt x="14918" y="358"/>
                  <a:pt x="15080" y="165"/>
                  <a:pt x="15224" y="63"/>
                </a:cubicBezTo>
                <a:cubicBezTo>
                  <a:pt x="15309" y="2"/>
                  <a:pt x="15343" y="-5"/>
                  <a:pt x="15497" y="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55" name="Rationality…"/>
          <p:cNvSpPr txBox="1"/>
          <p:nvPr/>
        </p:nvSpPr>
        <p:spPr>
          <a:xfrm>
            <a:off x="1590480" y="3750694"/>
            <a:ext cx="10126391" cy="3895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58800" lvl="1" indent="-558800" defTabSz="457200">
              <a:lnSpc>
                <a:spcPct val="10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rPr dirty="0"/>
              <a:t>Rationality</a:t>
            </a:r>
          </a:p>
          <a:p>
            <a:pPr marL="558800" lvl="1" indent="-558800" defTabSz="457200">
              <a:lnSpc>
                <a:spcPct val="10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rPr dirty="0"/>
              <a:t>Thinking, Planning</a:t>
            </a:r>
          </a:p>
          <a:p>
            <a:pPr marL="558800" lvl="1" indent="-558800" defTabSz="457200">
              <a:lnSpc>
                <a:spcPct val="10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rPr dirty="0"/>
              <a:t>Sets the goal</a:t>
            </a:r>
          </a:p>
          <a:p>
            <a:pPr marL="558800" lvl="1" indent="-558800" defTabSz="457200">
              <a:lnSpc>
                <a:spcPct val="10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rPr dirty="0"/>
              <a:t>Knows where we want to go</a:t>
            </a:r>
          </a:p>
          <a:p>
            <a:pPr marL="558800" lvl="1" indent="-558800" defTabSz="457200">
              <a:lnSpc>
                <a:spcPct val="10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rPr dirty="0"/>
              <a:t>Understands what we should do</a:t>
            </a:r>
          </a:p>
        </p:txBody>
      </p:sp>
      <p:sp>
        <p:nvSpPr>
          <p:cNvPr id="356" name="Emotions…"/>
          <p:cNvSpPr txBox="1"/>
          <p:nvPr/>
        </p:nvSpPr>
        <p:spPr>
          <a:xfrm>
            <a:off x="19614194" y="5057086"/>
            <a:ext cx="3901238" cy="4683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1168400" lvl="1" indent="-558800" defTabSz="457200">
              <a:lnSpc>
                <a:spcPct val="10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rPr dirty="0"/>
              <a:t>Emotions</a:t>
            </a:r>
          </a:p>
          <a:p>
            <a:pPr marL="1168400" lvl="1" indent="-558800" defTabSz="457200">
              <a:lnSpc>
                <a:spcPct val="10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rPr dirty="0"/>
              <a:t>Fear</a:t>
            </a:r>
          </a:p>
          <a:p>
            <a:pPr marL="1168400" lvl="1" indent="-558800" defTabSz="457200">
              <a:lnSpc>
                <a:spcPct val="10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rPr dirty="0"/>
              <a:t>Desire</a:t>
            </a:r>
          </a:p>
          <a:p>
            <a:pPr marL="1168400" lvl="1" indent="-558800" defTabSz="457200">
              <a:lnSpc>
                <a:spcPct val="10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rPr dirty="0"/>
              <a:t>Self-Belief</a:t>
            </a:r>
          </a:p>
          <a:p>
            <a:pPr marL="1168400" lvl="1" indent="-558800" defTabSz="457200">
              <a:lnSpc>
                <a:spcPct val="10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rPr dirty="0"/>
              <a:t>Habits</a:t>
            </a:r>
          </a:p>
          <a:p>
            <a:pPr marL="1168400" lvl="1" indent="-558800" defTabSz="457200">
              <a:lnSpc>
                <a:spcPct val="100000"/>
              </a:lnSpc>
              <a:spcBef>
                <a:spcPts val="1000"/>
              </a:spcBef>
              <a:buSzPct val="123000"/>
              <a:buChar char="•"/>
              <a:defRPr sz="4400">
                <a:solidFill>
                  <a:srgbClr val="FFFFFF"/>
                </a:solidFill>
              </a:defRPr>
            </a:pPr>
            <a:r>
              <a:rPr dirty="0"/>
              <a:t>Motivation</a:t>
            </a:r>
          </a:p>
        </p:txBody>
      </p:sp>
      <p:sp>
        <p:nvSpPr>
          <p:cNvPr id="357" name="Rider"/>
          <p:cNvSpPr txBox="1"/>
          <p:nvPr/>
        </p:nvSpPr>
        <p:spPr>
          <a:xfrm>
            <a:off x="2819187" y="11424130"/>
            <a:ext cx="2390441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500">
                <a:solidFill>
                  <a:srgbClr val="E7A936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Rider</a:t>
            </a:r>
          </a:p>
        </p:txBody>
      </p:sp>
      <p:sp>
        <p:nvSpPr>
          <p:cNvPr id="358" name="Elephant"/>
          <p:cNvSpPr txBox="1"/>
          <p:nvPr/>
        </p:nvSpPr>
        <p:spPr>
          <a:xfrm>
            <a:off x="20098444" y="10059365"/>
            <a:ext cx="3874537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500">
                <a:solidFill>
                  <a:srgbClr val="E7A936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Elephant</a:t>
            </a:r>
          </a:p>
        </p:txBody>
      </p:sp>
      <p:sp>
        <p:nvSpPr>
          <p:cNvPr id="359" name="Rider–Elephant metaphor adapted from Switch, Chip &amp; Dan Heath"/>
          <p:cNvSpPr txBox="1"/>
          <p:nvPr/>
        </p:nvSpPr>
        <p:spPr>
          <a:xfrm>
            <a:off x="13459739" y="12987655"/>
            <a:ext cx="10588144" cy="523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457200">
              <a:lnSpc>
                <a:spcPct val="100000"/>
              </a:lnSpc>
              <a:spcBef>
                <a:spcPts val="2500"/>
              </a:spcBef>
              <a:defRPr sz="2800" i="1">
                <a:solidFill>
                  <a:srgbClr val="FFFFFF"/>
                </a:solidFill>
              </a:defRPr>
            </a:pPr>
            <a:r>
              <a:t>Rider–Elephant metaphor adapted from Switch, Chip &amp; Dan Heath</a:t>
            </a:r>
          </a:p>
        </p:txBody>
      </p:sp>
      <p:sp>
        <p:nvSpPr>
          <p:cNvPr id="360" name="Your Thinking and Emotions Need to Align"/>
          <p:cNvSpPr txBox="1"/>
          <p:nvPr/>
        </p:nvSpPr>
        <p:spPr>
          <a:xfrm>
            <a:off x="1590480" y="1214323"/>
            <a:ext cx="10751421" cy="2059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defTabSz="457200">
              <a:lnSpc>
                <a:spcPct val="100000"/>
              </a:lnSpc>
              <a:spcBef>
                <a:spcPts val="1000"/>
              </a:spcBef>
              <a:defRPr sz="6500">
                <a:solidFill>
                  <a:srgbClr val="FFFFFF"/>
                </a:solidFill>
              </a:defRPr>
            </a:pPr>
            <a:r>
              <a:rPr dirty="0">
                <a:solidFill>
                  <a:srgbClr val="E7A936"/>
                </a:solidFill>
              </a:rPr>
              <a:t>Your Thinking and Emotions Need to Align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" grpId="2" animBg="1" advAuto="0"/>
      <p:bldP spid="356" grpId="4" animBg="1" advAuto="0"/>
      <p:bldP spid="357" grpId="1" animBg="1" advAuto="0"/>
      <p:bldP spid="358" grpId="3" animBg="1" advAuto="0"/>
      <p:bldP spid="360" grpId="5" animBg="1" advAuto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ChatGPT Image Sep 21, 2026, 01_21_11 PM.png" descr="ChatGPT Image Sep 21, 2026, 01_21_11 PM.png"/>
          <p:cNvPicPr>
            <a:picLocks noChangeAspect="1"/>
          </p:cNvPicPr>
          <p:nvPr/>
        </p:nvPicPr>
        <p:blipFill>
          <a:blip r:embed="rId2"/>
          <a:srcRect l="2689" t="2345" r="1301" b="8326"/>
          <a:stretch>
            <a:fillRect/>
          </a:stretch>
        </p:blipFill>
        <p:spPr>
          <a:xfrm>
            <a:off x="4321895" y="1366193"/>
            <a:ext cx="15740210" cy="10983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85" extrusionOk="0">
                <a:moveTo>
                  <a:pt x="15497" y="2"/>
                </a:moveTo>
                <a:cubicBezTo>
                  <a:pt x="15739" y="13"/>
                  <a:pt x="15803" y="38"/>
                  <a:pt x="15937" y="176"/>
                </a:cubicBezTo>
                <a:cubicBezTo>
                  <a:pt x="15987" y="228"/>
                  <a:pt x="16042" y="270"/>
                  <a:pt x="16059" y="270"/>
                </a:cubicBezTo>
                <a:cubicBezTo>
                  <a:pt x="16075" y="270"/>
                  <a:pt x="16093" y="286"/>
                  <a:pt x="16097" y="305"/>
                </a:cubicBezTo>
                <a:cubicBezTo>
                  <a:pt x="16102" y="327"/>
                  <a:pt x="16159" y="342"/>
                  <a:pt x="16259" y="348"/>
                </a:cubicBezTo>
                <a:cubicBezTo>
                  <a:pt x="16379" y="355"/>
                  <a:pt x="16440" y="344"/>
                  <a:pt x="16531" y="298"/>
                </a:cubicBezTo>
                <a:cubicBezTo>
                  <a:pt x="16742" y="191"/>
                  <a:pt x="16782" y="178"/>
                  <a:pt x="16943" y="166"/>
                </a:cubicBezTo>
                <a:cubicBezTo>
                  <a:pt x="17075" y="157"/>
                  <a:pt x="17115" y="164"/>
                  <a:pt x="17179" y="212"/>
                </a:cubicBezTo>
                <a:cubicBezTo>
                  <a:pt x="17311" y="308"/>
                  <a:pt x="17411" y="466"/>
                  <a:pt x="17502" y="726"/>
                </a:cubicBezTo>
                <a:cubicBezTo>
                  <a:pt x="17543" y="840"/>
                  <a:pt x="17569" y="884"/>
                  <a:pt x="17598" y="884"/>
                </a:cubicBezTo>
                <a:cubicBezTo>
                  <a:pt x="17646" y="884"/>
                  <a:pt x="17787" y="798"/>
                  <a:pt x="17787" y="769"/>
                </a:cubicBezTo>
                <a:cubicBezTo>
                  <a:pt x="17787" y="758"/>
                  <a:pt x="17818" y="734"/>
                  <a:pt x="17855" y="717"/>
                </a:cubicBezTo>
                <a:cubicBezTo>
                  <a:pt x="17893" y="699"/>
                  <a:pt x="17967" y="623"/>
                  <a:pt x="18021" y="547"/>
                </a:cubicBezTo>
                <a:cubicBezTo>
                  <a:pt x="18074" y="472"/>
                  <a:pt x="18127" y="410"/>
                  <a:pt x="18137" y="410"/>
                </a:cubicBezTo>
                <a:cubicBezTo>
                  <a:pt x="18148" y="410"/>
                  <a:pt x="18157" y="397"/>
                  <a:pt x="18157" y="382"/>
                </a:cubicBezTo>
                <a:cubicBezTo>
                  <a:pt x="18157" y="367"/>
                  <a:pt x="18167" y="354"/>
                  <a:pt x="18178" y="354"/>
                </a:cubicBezTo>
                <a:cubicBezTo>
                  <a:pt x="18189" y="354"/>
                  <a:pt x="18248" y="307"/>
                  <a:pt x="18309" y="249"/>
                </a:cubicBezTo>
                <a:lnTo>
                  <a:pt x="18420" y="145"/>
                </a:lnTo>
                <a:lnTo>
                  <a:pt x="18672" y="145"/>
                </a:lnTo>
                <a:cubicBezTo>
                  <a:pt x="18856" y="145"/>
                  <a:pt x="18926" y="154"/>
                  <a:pt x="18932" y="180"/>
                </a:cubicBezTo>
                <a:cubicBezTo>
                  <a:pt x="18936" y="199"/>
                  <a:pt x="18951" y="214"/>
                  <a:pt x="18965" y="214"/>
                </a:cubicBezTo>
                <a:cubicBezTo>
                  <a:pt x="19031" y="214"/>
                  <a:pt x="19248" y="609"/>
                  <a:pt x="19248" y="729"/>
                </a:cubicBezTo>
                <a:cubicBezTo>
                  <a:pt x="19248" y="769"/>
                  <a:pt x="19262" y="809"/>
                  <a:pt x="19278" y="818"/>
                </a:cubicBezTo>
                <a:cubicBezTo>
                  <a:pt x="19302" y="832"/>
                  <a:pt x="19307" y="920"/>
                  <a:pt x="19307" y="1372"/>
                </a:cubicBezTo>
                <a:cubicBezTo>
                  <a:pt x="19307" y="1825"/>
                  <a:pt x="19302" y="1913"/>
                  <a:pt x="19278" y="1927"/>
                </a:cubicBezTo>
                <a:cubicBezTo>
                  <a:pt x="19237" y="1949"/>
                  <a:pt x="19236" y="2357"/>
                  <a:pt x="19277" y="2434"/>
                </a:cubicBezTo>
                <a:cubicBezTo>
                  <a:pt x="19293" y="2465"/>
                  <a:pt x="19306" y="2550"/>
                  <a:pt x="19306" y="2633"/>
                </a:cubicBezTo>
                <a:cubicBezTo>
                  <a:pt x="19307" y="2713"/>
                  <a:pt x="19316" y="2786"/>
                  <a:pt x="19326" y="2795"/>
                </a:cubicBezTo>
                <a:cubicBezTo>
                  <a:pt x="19337" y="2805"/>
                  <a:pt x="19346" y="2850"/>
                  <a:pt x="19346" y="2895"/>
                </a:cubicBezTo>
                <a:cubicBezTo>
                  <a:pt x="19346" y="2940"/>
                  <a:pt x="19353" y="2999"/>
                  <a:pt x="19362" y="3026"/>
                </a:cubicBezTo>
                <a:cubicBezTo>
                  <a:pt x="19405" y="3151"/>
                  <a:pt x="19442" y="3276"/>
                  <a:pt x="19454" y="3340"/>
                </a:cubicBezTo>
                <a:cubicBezTo>
                  <a:pt x="19461" y="3378"/>
                  <a:pt x="19488" y="3476"/>
                  <a:pt x="19514" y="3557"/>
                </a:cubicBezTo>
                <a:cubicBezTo>
                  <a:pt x="19539" y="3638"/>
                  <a:pt x="19560" y="3721"/>
                  <a:pt x="19560" y="3742"/>
                </a:cubicBezTo>
                <a:cubicBezTo>
                  <a:pt x="19560" y="3763"/>
                  <a:pt x="19573" y="3787"/>
                  <a:pt x="19589" y="3796"/>
                </a:cubicBezTo>
                <a:cubicBezTo>
                  <a:pt x="19605" y="3805"/>
                  <a:pt x="19619" y="3832"/>
                  <a:pt x="19619" y="3856"/>
                </a:cubicBezTo>
                <a:cubicBezTo>
                  <a:pt x="19619" y="3880"/>
                  <a:pt x="19636" y="3952"/>
                  <a:pt x="19658" y="4016"/>
                </a:cubicBezTo>
                <a:cubicBezTo>
                  <a:pt x="19679" y="4079"/>
                  <a:pt x="19697" y="4178"/>
                  <a:pt x="19697" y="4236"/>
                </a:cubicBezTo>
                <a:cubicBezTo>
                  <a:pt x="19697" y="4294"/>
                  <a:pt x="19705" y="4349"/>
                  <a:pt x="19716" y="4358"/>
                </a:cubicBezTo>
                <a:cubicBezTo>
                  <a:pt x="19727" y="4368"/>
                  <a:pt x="19735" y="4511"/>
                  <a:pt x="19735" y="4693"/>
                </a:cubicBezTo>
                <a:cubicBezTo>
                  <a:pt x="19735" y="4874"/>
                  <a:pt x="19727" y="5018"/>
                  <a:pt x="19716" y="5028"/>
                </a:cubicBezTo>
                <a:cubicBezTo>
                  <a:pt x="19705" y="5037"/>
                  <a:pt x="19697" y="5105"/>
                  <a:pt x="19697" y="5178"/>
                </a:cubicBezTo>
                <a:cubicBezTo>
                  <a:pt x="19697" y="5253"/>
                  <a:pt x="19680" y="5360"/>
                  <a:pt x="19658" y="5426"/>
                </a:cubicBezTo>
                <a:cubicBezTo>
                  <a:pt x="19636" y="5489"/>
                  <a:pt x="19619" y="5561"/>
                  <a:pt x="19619" y="5585"/>
                </a:cubicBezTo>
                <a:cubicBezTo>
                  <a:pt x="19619" y="5609"/>
                  <a:pt x="19606" y="5636"/>
                  <a:pt x="19592" y="5644"/>
                </a:cubicBezTo>
                <a:cubicBezTo>
                  <a:pt x="19577" y="5652"/>
                  <a:pt x="19560" y="5693"/>
                  <a:pt x="19554" y="5735"/>
                </a:cubicBezTo>
                <a:cubicBezTo>
                  <a:pt x="19548" y="5776"/>
                  <a:pt x="19523" y="5843"/>
                  <a:pt x="19498" y="5882"/>
                </a:cubicBezTo>
                <a:cubicBezTo>
                  <a:pt x="19473" y="5922"/>
                  <a:pt x="19434" y="5984"/>
                  <a:pt x="19412" y="6021"/>
                </a:cubicBezTo>
                <a:cubicBezTo>
                  <a:pt x="19305" y="6195"/>
                  <a:pt x="19011" y="6409"/>
                  <a:pt x="18877" y="6409"/>
                </a:cubicBezTo>
                <a:cubicBezTo>
                  <a:pt x="18839" y="6409"/>
                  <a:pt x="18810" y="6433"/>
                  <a:pt x="18782" y="6490"/>
                </a:cubicBezTo>
                <a:cubicBezTo>
                  <a:pt x="18760" y="6534"/>
                  <a:pt x="18742" y="6578"/>
                  <a:pt x="18742" y="6587"/>
                </a:cubicBezTo>
                <a:cubicBezTo>
                  <a:pt x="18742" y="6596"/>
                  <a:pt x="18771" y="6621"/>
                  <a:pt x="18807" y="6642"/>
                </a:cubicBezTo>
                <a:cubicBezTo>
                  <a:pt x="18874" y="6682"/>
                  <a:pt x="18956" y="6808"/>
                  <a:pt x="18956" y="6870"/>
                </a:cubicBezTo>
                <a:cubicBezTo>
                  <a:pt x="18956" y="6919"/>
                  <a:pt x="19007" y="7053"/>
                  <a:pt x="19019" y="7035"/>
                </a:cubicBezTo>
                <a:cubicBezTo>
                  <a:pt x="19024" y="7028"/>
                  <a:pt x="19054" y="7035"/>
                  <a:pt x="19085" y="7052"/>
                </a:cubicBezTo>
                <a:cubicBezTo>
                  <a:pt x="19116" y="7070"/>
                  <a:pt x="19163" y="7089"/>
                  <a:pt x="19189" y="7097"/>
                </a:cubicBezTo>
                <a:cubicBezTo>
                  <a:pt x="19215" y="7104"/>
                  <a:pt x="19263" y="7129"/>
                  <a:pt x="19296" y="7154"/>
                </a:cubicBezTo>
                <a:cubicBezTo>
                  <a:pt x="19329" y="7178"/>
                  <a:pt x="19369" y="7207"/>
                  <a:pt x="19385" y="7218"/>
                </a:cubicBezTo>
                <a:cubicBezTo>
                  <a:pt x="19459" y="7267"/>
                  <a:pt x="19513" y="7320"/>
                  <a:pt x="19537" y="7365"/>
                </a:cubicBezTo>
                <a:cubicBezTo>
                  <a:pt x="19551" y="7391"/>
                  <a:pt x="19573" y="7414"/>
                  <a:pt x="19586" y="7414"/>
                </a:cubicBezTo>
                <a:cubicBezTo>
                  <a:pt x="19614" y="7414"/>
                  <a:pt x="19697" y="7536"/>
                  <a:pt x="19697" y="7578"/>
                </a:cubicBezTo>
                <a:cubicBezTo>
                  <a:pt x="19697" y="7595"/>
                  <a:pt x="19708" y="7609"/>
                  <a:pt x="19722" y="7609"/>
                </a:cubicBezTo>
                <a:cubicBezTo>
                  <a:pt x="19749" y="7609"/>
                  <a:pt x="19833" y="7732"/>
                  <a:pt x="19833" y="7771"/>
                </a:cubicBezTo>
                <a:cubicBezTo>
                  <a:pt x="19833" y="7783"/>
                  <a:pt x="19850" y="7819"/>
                  <a:pt x="19870" y="7851"/>
                </a:cubicBezTo>
                <a:cubicBezTo>
                  <a:pt x="19891" y="7883"/>
                  <a:pt x="19949" y="8026"/>
                  <a:pt x="19998" y="8170"/>
                </a:cubicBezTo>
                <a:cubicBezTo>
                  <a:pt x="20048" y="8314"/>
                  <a:pt x="20096" y="8451"/>
                  <a:pt x="20106" y="8474"/>
                </a:cubicBezTo>
                <a:cubicBezTo>
                  <a:pt x="20116" y="8497"/>
                  <a:pt x="20147" y="8585"/>
                  <a:pt x="20175" y="8669"/>
                </a:cubicBezTo>
                <a:cubicBezTo>
                  <a:pt x="20225" y="8819"/>
                  <a:pt x="20234" y="8846"/>
                  <a:pt x="20275" y="8962"/>
                </a:cubicBezTo>
                <a:cubicBezTo>
                  <a:pt x="20359" y="9198"/>
                  <a:pt x="20398" y="9334"/>
                  <a:pt x="20398" y="9386"/>
                </a:cubicBezTo>
                <a:cubicBezTo>
                  <a:pt x="20398" y="9420"/>
                  <a:pt x="20410" y="9458"/>
                  <a:pt x="20425" y="9470"/>
                </a:cubicBezTo>
                <a:cubicBezTo>
                  <a:pt x="20449" y="9491"/>
                  <a:pt x="20460" y="9544"/>
                  <a:pt x="20489" y="9778"/>
                </a:cubicBezTo>
                <a:cubicBezTo>
                  <a:pt x="20495" y="9828"/>
                  <a:pt x="20507" y="9876"/>
                  <a:pt x="20517" y="9885"/>
                </a:cubicBezTo>
                <a:cubicBezTo>
                  <a:pt x="20539" y="9905"/>
                  <a:pt x="20540" y="10691"/>
                  <a:pt x="20517" y="10755"/>
                </a:cubicBezTo>
                <a:cubicBezTo>
                  <a:pt x="20491" y="10830"/>
                  <a:pt x="20456" y="10997"/>
                  <a:pt x="20456" y="11051"/>
                </a:cubicBezTo>
                <a:cubicBezTo>
                  <a:pt x="20456" y="11077"/>
                  <a:pt x="20443" y="11105"/>
                  <a:pt x="20427" y="11114"/>
                </a:cubicBezTo>
                <a:cubicBezTo>
                  <a:pt x="20411" y="11123"/>
                  <a:pt x="20398" y="11142"/>
                  <a:pt x="20398" y="11157"/>
                </a:cubicBezTo>
                <a:cubicBezTo>
                  <a:pt x="20398" y="11207"/>
                  <a:pt x="20221" y="11546"/>
                  <a:pt x="20141" y="11649"/>
                </a:cubicBezTo>
                <a:cubicBezTo>
                  <a:pt x="20097" y="11706"/>
                  <a:pt x="20023" y="11810"/>
                  <a:pt x="19976" y="11880"/>
                </a:cubicBezTo>
                <a:cubicBezTo>
                  <a:pt x="19929" y="11950"/>
                  <a:pt x="19847" y="12037"/>
                  <a:pt x="19794" y="12073"/>
                </a:cubicBezTo>
                <a:cubicBezTo>
                  <a:pt x="19740" y="12109"/>
                  <a:pt x="19697" y="12148"/>
                  <a:pt x="19697" y="12159"/>
                </a:cubicBezTo>
                <a:cubicBezTo>
                  <a:pt x="19697" y="12171"/>
                  <a:pt x="19668" y="12194"/>
                  <a:pt x="19633" y="12211"/>
                </a:cubicBezTo>
                <a:cubicBezTo>
                  <a:pt x="19533" y="12260"/>
                  <a:pt x="19477" y="12339"/>
                  <a:pt x="19499" y="12399"/>
                </a:cubicBezTo>
                <a:cubicBezTo>
                  <a:pt x="19509" y="12427"/>
                  <a:pt x="19532" y="12494"/>
                  <a:pt x="19549" y="12547"/>
                </a:cubicBezTo>
                <a:cubicBezTo>
                  <a:pt x="19567" y="12601"/>
                  <a:pt x="19588" y="12664"/>
                  <a:pt x="19597" y="12687"/>
                </a:cubicBezTo>
                <a:cubicBezTo>
                  <a:pt x="19607" y="12710"/>
                  <a:pt x="19625" y="12766"/>
                  <a:pt x="19638" y="12813"/>
                </a:cubicBezTo>
                <a:cubicBezTo>
                  <a:pt x="19651" y="12859"/>
                  <a:pt x="19670" y="12918"/>
                  <a:pt x="19679" y="12945"/>
                </a:cubicBezTo>
                <a:cubicBezTo>
                  <a:pt x="19689" y="12971"/>
                  <a:pt x="19697" y="13022"/>
                  <a:pt x="19697" y="13058"/>
                </a:cubicBezTo>
                <a:cubicBezTo>
                  <a:pt x="19697" y="13094"/>
                  <a:pt x="19714" y="13175"/>
                  <a:pt x="19736" y="13239"/>
                </a:cubicBezTo>
                <a:cubicBezTo>
                  <a:pt x="19757" y="13304"/>
                  <a:pt x="19781" y="13413"/>
                  <a:pt x="19787" y="13483"/>
                </a:cubicBezTo>
                <a:cubicBezTo>
                  <a:pt x="19794" y="13552"/>
                  <a:pt x="19807" y="13616"/>
                  <a:pt x="19816" y="13624"/>
                </a:cubicBezTo>
                <a:cubicBezTo>
                  <a:pt x="19825" y="13632"/>
                  <a:pt x="19833" y="13707"/>
                  <a:pt x="19833" y="13789"/>
                </a:cubicBezTo>
                <a:cubicBezTo>
                  <a:pt x="19833" y="13872"/>
                  <a:pt x="19842" y="13947"/>
                  <a:pt x="19852" y="13957"/>
                </a:cubicBezTo>
                <a:cubicBezTo>
                  <a:pt x="19863" y="13966"/>
                  <a:pt x="19872" y="14077"/>
                  <a:pt x="19873" y="14202"/>
                </a:cubicBezTo>
                <a:cubicBezTo>
                  <a:pt x="19874" y="14388"/>
                  <a:pt x="19879" y="14419"/>
                  <a:pt x="19896" y="14368"/>
                </a:cubicBezTo>
                <a:cubicBezTo>
                  <a:pt x="19907" y="14334"/>
                  <a:pt x="19927" y="14305"/>
                  <a:pt x="19940" y="14305"/>
                </a:cubicBezTo>
                <a:cubicBezTo>
                  <a:pt x="19952" y="14305"/>
                  <a:pt x="19979" y="14259"/>
                  <a:pt x="20000" y="14203"/>
                </a:cubicBezTo>
                <a:cubicBezTo>
                  <a:pt x="20041" y="14093"/>
                  <a:pt x="20228" y="13889"/>
                  <a:pt x="20291" y="13886"/>
                </a:cubicBezTo>
                <a:cubicBezTo>
                  <a:pt x="20312" y="13886"/>
                  <a:pt x="20352" y="13867"/>
                  <a:pt x="20378" y="13845"/>
                </a:cubicBezTo>
                <a:cubicBezTo>
                  <a:pt x="20448" y="13788"/>
                  <a:pt x="20822" y="13789"/>
                  <a:pt x="20874" y="13846"/>
                </a:cubicBezTo>
                <a:cubicBezTo>
                  <a:pt x="20895" y="13868"/>
                  <a:pt x="20928" y="13887"/>
                  <a:pt x="20947" y="13887"/>
                </a:cubicBezTo>
                <a:cubicBezTo>
                  <a:pt x="20967" y="13887"/>
                  <a:pt x="20982" y="13899"/>
                  <a:pt x="20982" y="13914"/>
                </a:cubicBezTo>
                <a:cubicBezTo>
                  <a:pt x="20982" y="13959"/>
                  <a:pt x="21066" y="14055"/>
                  <a:pt x="21153" y="14110"/>
                </a:cubicBezTo>
                <a:cubicBezTo>
                  <a:pt x="21198" y="14139"/>
                  <a:pt x="21236" y="14177"/>
                  <a:pt x="21236" y="14194"/>
                </a:cubicBezTo>
                <a:cubicBezTo>
                  <a:pt x="21236" y="14211"/>
                  <a:pt x="21243" y="14218"/>
                  <a:pt x="21252" y="14210"/>
                </a:cubicBezTo>
                <a:cubicBezTo>
                  <a:pt x="21261" y="14202"/>
                  <a:pt x="21294" y="14245"/>
                  <a:pt x="21325" y="14306"/>
                </a:cubicBezTo>
                <a:cubicBezTo>
                  <a:pt x="21356" y="14366"/>
                  <a:pt x="21388" y="14416"/>
                  <a:pt x="21396" y="14416"/>
                </a:cubicBezTo>
                <a:cubicBezTo>
                  <a:pt x="21404" y="14417"/>
                  <a:pt x="21411" y="14436"/>
                  <a:pt x="21411" y="14459"/>
                </a:cubicBezTo>
                <a:cubicBezTo>
                  <a:pt x="21411" y="14482"/>
                  <a:pt x="21420" y="14501"/>
                  <a:pt x="21431" y="14501"/>
                </a:cubicBezTo>
                <a:cubicBezTo>
                  <a:pt x="21441" y="14501"/>
                  <a:pt x="21450" y="14520"/>
                  <a:pt x="21450" y="14543"/>
                </a:cubicBezTo>
                <a:cubicBezTo>
                  <a:pt x="21450" y="14567"/>
                  <a:pt x="21462" y="14614"/>
                  <a:pt x="21477" y="14648"/>
                </a:cubicBezTo>
                <a:cubicBezTo>
                  <a:pt x="21492" y="14682"/>
                  <a:pt x="21511" y="14774"/>
                  <a:pt x="21518" y="14853"/>
                </a:cubicBezTo>
                <a:cubicBezTo>
                  <a:pt x="21528" y="14968"/>
                  <a:pt x="21523" y="15020"/>
                  <a:pt x="21490" y="15117"/>
                </a:cubicBezTo>
                <a:cubicBezTo>
                  <a:pt x="21468" y="15183"/>
                  <a:pt x="21450" y="15265"/>
                  <a:pt x="21450" y="15299"/>
                </a:cubicBezTo>
                <a:cubicBezTo>
                  <a:pt x="21450" y="15334"/>
                  <a:pt x="21441" y="15370"/>
                  <a:pt x="21431" y="15380"/>
                </a:cubicBezTo>
                <a:cubicBezTo>
                  <a:pt x="21420" y="15389"/>
                  <a:pt x="21411" y="15439"/>
                  <a:pt x="21411" y="15491"/>
                </a:cubicBezTo>
                <a:cubicBezTo>
                  <a:pt x="21411" y="15543"/>
                  <a:pt x="21402" y="15593"/>
                  <a:pt x="21392" y="15603"/>
                </a:cubicBezTo>
                <a:cubicBezTo>
                  <a:pt x="21381" y="15612"/>
                  <a:pt x="21372" y="15643"/>
                  <a:pt x="21372" y="15672"/>
                </a:cubicBezTo>
                <a:cubicBezTo>
                  <a:pt x="21372" y="15700"/>
                  <a:pt x="21365" y="15728"/>
                  <a:pt x="21357" y="15733"/>
                </a:cubicBezTo>
                <a:cubicBezTo>
                  <a:pt x="21349" y="15738"/>
                  <a:pt x="21319" y="15795"/>
                  <a:pt x="21289" y="15860"/>
                </a:cubicBezTo>
                <a:cubicBezTo>
                  <a:pt x="21223" y="16006"/>
                  <a:pt x="21137" y="16075"/>
                  <a:pt x="21046" y="16053"/>
                </a:cubicBezTo>
                <a:cubicBezTo>
                  <a:pt x="20983" y="16039"/>
                  <a:pt x="20979" y="16042"/>
                  <a:pt x="20991" y="16099"/>
                </a:cubicBezTo>
                <a:cubicBezTo>
                  <a:pt x="20999" y="16133"/>
                  <a:pt x="21009" y="16214"/>
                  <a:pt x="21015" y="16279"/>
                </a:cubicBezTo>
                <a:cubicBezTo>
                  <a:pt x="21021" y="16345"/>
                  <a:pt x="21034" y="16398"/>
                  <a:pt x="21043" y="16398"/>
                </a:cubicBezTo>
                <a:cubicBezTo>
                  <a:pt x="21053" y="16398"/>
                  <a:pt x="21060" y="16504"/>
                  <a:pt x="21060" y="16634"/>
                </a:cubicBezTo>
                <a:cubicBezTo>
                  <a:pt x="21060" y="16763"/>
                  <a:pt x="21069" y="16877"/>
                  <a:pt x="21080" y="16886"/>
                </a:cubicBezTo>
                <a:cubicBezTo>
                  <a:pt x="21091" y="16896"/>
                  <a:pt x="21099" y="16965"/>
                  <a:pt x="21099" y="17040"/>
                </a:cubicBezTo>
                <a:cubicBezTo>
                  <a:pt x="21099" y="17115"/>
                  <a:pt x="21091" y="17184"/>
                  <a:pt x="21080" y="17193"/>
                </a:cubicBezTo>
                <a:cubicBezTo>
                  <a:pt x="21069" y="17203"/>
                  <a:pt x="21060" y="17331"/>
                  <a:pt x="21060" y="17482"/>
                </a:cubicBezTo>
                <a:cubicBezTo>
                  <a:pt x="21060" y="17632"/>
                  <a:pt x="21052" y="17766"/>
                  <a:pt x="21043" y="17781"/>
                </a:cubicBezTo>
                <a:cubicBezTo>
                  <a:pt x="21000" y="17845"/>
                  <a:pt x="20965" y="18783"/>
                  <a:pt x="21002" y="18881"/>
                </a:cubicBezTo>
                <a:cubicBezTo>
                  <a:pt x="21014" y="18914"/>
                  <a:pt x="21029" y="18936"/>
                  <a:pt x="21034" y="18928"/>
                </a:cubicBezTo>
                <a:cubicBezTo>
                  <a:pt x="21061" y="18890"/>
                  <a:pt x="21372" y="19349"/>
                  <a:pt x="21372" y="19428"/>
                </a:cubicBezTo>
                <a:cubicBezTo>
                  <a:pt x="21372" y="19450"/>
                  <a:pt x="21381" y="19467"/>
                  <a:pt x="21392" y="19467"/>
                </a:cubicBezTo>
                <a:cubicBezTo>
                  <a:pt x="21402" y="19467"/>
                  <a:pt x="21411" y="19486"/>
                  <a:pt x="21411" y="19509"/>
                </a:cubicBezTo>
                <a:cubicBezTo>
                  <a:pt x="21411" y="19532"/>
                  <a:pt x="21420" y="19551"/>
                  <a:pt x="21431" y="19551"/>
                </a:cubicBezTo>
                <a:cubicBezTo>
                  <a:pt x="21441" y="19551"/>
                  <a:pt x="21450" y="19574"/>
                  <a:pt x="21450" y="19601"/>
                </a:cubicBezTo>
                <a:cubicBezTo>
                  <a:pt x="21450" y="19629"/>
                  <a:pt x="21459" y="19664"/>
                  <a:pt x="21470" y="19679"/>
                </a:cubicBezTo>
                <a:cubicBezTo>
                  <a:pt x="21501" y="19724"/>
                  <a:pt x="21547" y="20015"/>
                  <a:pt x="21547" y="20165"/>
                </a:cubicBezTo>
                <a:cubicBezTo>
                  <a:pt x="21547" y="20240"/>
                  <a:pt x="21556" y="20309"/>
                  <a:pt x="21567" y="20318"/>
                </a:cubicBezTo>
                <a:cubicBezTo>
                  <a:pt x="21591" y="20339"/>
                  <a:pt x="21593" y="20630"/>
                  <a:pt x="21569" y="20651"/>
                </a:cubicBezTo>
                <a:cubicBezTo>
                  <a:pt x="21560" y="20659"/>
                  <a:pt x="21548" y="20723"/>
                  <a:pt x="21543" y="20793"/>
                </a:cubicBezTo>
                <a:cubicBezTo>
                  <a:pt x="21526" y="21003"/>
                  <a:pt x="21463" y="21068"/>
                  <a:pt x="21177" y="21170"/>
                </a:cubicBezTo>
                <a:cubicBezTo>
                  <a:pt x="20974" y="21243"/>
                  <a:pt x="20536" y="21286"/>
                  <a:pt x="19989" y="21287"/>
                </a:cubicBezTo>
                <a:cubicBezTo>
                  <a:pt x="19227" y="21287"/>
                  <a:pt x="18812" y="21203"/>
                  <a:pt x="18585" y="21004"/>
                </a:cubicBezTo>
                <a:cubicBezTo>
                  <a:pt x="18517" y="20944"/>
                  <a:pt x="18463" y="20918"/>
                  <a:pt x="18405" y="20918"/>
                </a:cubicBezTo>
                <a:cubicBezTo>
                  <a:pt x="18249" y="20917"/>
                  <a:pt x="18178" y="20886"/>
                  <a:pt x="18110" y="20789"/>
                </a:cubicBezTo>
                <a:lnTo>
                  <a:pt x="18044" y="20695"/>
                </a:lnTo>
                <a:lnTo>
                  <a:pt x="17580" y="20696"/>
                </a:lnTo>
                <a:cubicBezTo>
                  <a:pt x="17316" y="20696"/>
                  <a:pt x="17081" y="20709"/>
                  <a:pt x="17037" y="20726"/>
                </a:cubicBezTo>
                <a:cubicBezTo>
                  <a:pt x="16920" y="20770"/>
                  <a:pt x="16779" y="20805"/>
                  <a:pt x="16638" y="20822"/>
                </a:cubicBezTo>
                <a:cubicBezTo>
                  <a:pt x="16568" y="20831"/>
                  <a:pt x="16493" y="20851"/>
                  <a:pt x="16472" y="20865"/>
                </a:cubicBezTo>
                <a:cubicBezTo>
                  <a:pt x="16420" y="20901"/>
                  <a:pt x="15402" y="20879"/>
                  <a:pt x="15225" y="20838"/>
                </a:cubicBezTo>
                <a:cubicBezTo>
                  <a:pt x="15150" y="20820"/>
                  <a:pt x="15036" y="20797"/>
                  <a:pt x="14972" y="20785"/>
                </a:cubicBezTo>
                <a:cubicBezTo>
                  <a:pt x="14908" y="20773"/>
                  <a:pt x="14845" y="20754"/>
                  <a:pt x="14832" y="20743"/>
                </a:cubicBezTo>
                <a:cubicBezTo>
                  <a:pt x="14802" y="20716"/>
                  <a:pt x="14423" y="20662"/>
                  <a:pt x="14158" y="20647"/>
                </a:cubicBezTo>
                <a:lnTo>
                  <a:pt x="13949" y="20636"/>
                </a:lnTo>
                <a:lnTo>
                  <a:pt x="13949" y="20801"/>
                </a:lnTo>
                <a:cubicBezTo>
                  <a:pt x="13949" y="20915"/>
                  <a:pt x="13940" y="20978"/>
                  <a:pt x="13920" y="21002"/>
                </a:cubicBezTo>
                <a:cubicBezTo>
                  <a:pt x="13904" y="21021"/>
                  <a:pt x="13891" y="21052"/>
                  <a:pt x="13891" y="21070"/>
                </a:cubicBezTo>
                <a:cubicBezTo>
                  <a:pt x="13891" y="21167"/>
                  <a:pt x="13711" y="21298"/>
                  <a:pt x="13546" y="21322"/>
                </a:cubicBezTo>
                <a:cubicBezTo>
                  <a:pt x="13484" y="21331"/>
                  <a:pt x="13376" y="21352"/>
                  <a:pt x="13306" y="21369"/>
                </a:cubicBezTo>
                <a:cubicBezTo>
                  <a:pt x="13234" y="21385"/>
                  <a:pt x="13079" y="21391"/>
                  <a:pt x="12946" y="21382"/>
                </a:cubicBezTo>
                <a:cubicBezTo>
                  <a:pt x="12817" y="21373"/>
                  <a:pt x="12458" y="21355"/>
                  <a:pt x="12147" y="21342"/>
                </a:cubicBezTo>
                <a:cubicBezTo>
                  <a:pt x="11828" y="21329"/>
                  <a:pt x="11565" y="21306"/>
                  <a:pt x="11543" y="21289"/>
                </a:cubicBezTo>
                <a:cubicBezTo>
                  <a:pt x="11521" y="21274"/>
                  <a:pt x="11447" y="21252"/>
                  <a:pt x="11377" y="21242"/>
                </a:cubicBezTo>
                <a:cubicBezTo>
                  <a:pt x="11139" y="21207"/>
                  <a:pt x="10890" y="21013"/>
                  <a:pt x="10890" y="20862"/>
                </a:cubicBezTo>
                <a:cubicBezTo>
                  <a:pt x="10890" y="20830"/>
                  <a:pt x="10877" y="20798"/>
                  <a:pt x="10861" y="20789"/>
                </a:cubicBezTo>
                <a:cubicBezTo>
                  <a:pt x="10841" y="20778"/>
                  <a:pt x="10832" y="20732"/>
                  <a:pt x="10832" y="20642"/>
                </a:cubicBezTo>
                <a:cubicBezTo>
                  <a:pt x="10832" y="20570"/>
                  <a:pt x="10822" y="20497"/>
                  <a:pt x="10811" y="20481"/>
                </a:cubicBezTo>
                <a:cubicBezTo>
                  <a:pt x="10790" y="20451"/>
                  <a:pt x="10792" y="20343"/>
                  <a:pt x="10823" y="19894"/>
                </a:cubicBezTo>
                <a:cubicBezTo>
                  <a:pt x="10830" y="19798"/>
                  <a:pt x="10847" y="19707"/>
                  <a:pt x="10863" y="19689"/>
                </a:cubicBezTo>
                <a:cubicBezTo>
                  <a:pt x="10878" y="19671"/>
                  <a:pt x="10890" y="19614"/>
                  <a:pt x="10890" y="19563"/>
                </a:cubicBezTo>
                <a:cubicBezTo>
                  <a:pt x="10890" y="19512"/>
                  <a:pt x="10899" y="19463"/>
                  <a:pt x="10910" y="19453"/>
                </a:cubicBezTo>
                <a:cubicBezTo>
                  <a:pt x="10949" y="19419"/>
                  <a:pt x="10931" y="19244"/>
                  <a:pt x="10880" y="19172"/>
                </a:cubicBezTo>
                <a:cubicBezTo>
                  <a:pt x="10854" y="19133"/>
                  <a:pt x="10832" y="19097"/>
                  <a:pt x="10832" y="19092"/>
                </a:cubicBezTo>
                <a:cubicBezTo>
                  <a:pt x="10832" y="19081"/>
                  <a:pt x="10710" y="18890"/>
                  <a:pt x="10627" y="18769"/>
                </a:cubicBezTo>
                <a:cubicBezTo>
                  <a:pt x="10600" y="18731"/>
                  <a:pt x="10578" y="18683"/>
                  <a:pt x="10578" y="18664"/>
                </a:cubicBezTo>
                <a:cubicBezTo>
                  <a:pt x="10578" y="18644"/>
                  <a:pt x="10565" y="18621"/>
                  <a:pt x="10549" y="18612"/>
                </a:cubicBezTo>
                <a:cubicBezTo>
                  <a:pt x="10533" y="18604"/>
                  <a:pt x="10520" y="18581"/>
                  <a:pt x="10520" y="18562"/>
                </a:cubicBezTo>
                <a:cubicBezTo>
                  <a:pt x="10520" y="18543"/>
                  <a:pt x="10502" y="18505"/>
                  <a:pt x="10481" y="18477"/>
                </a:cubicBezTo>
                <a:cubicBezTo>
                  <a:pt x="10460" y="18449"/>
                  <a:pt x="10442" y="18412"/>
                  <a:pt x="10442" y="18394"/>
                </a:cubicBezTo>
                <a:cubicBezTo>
                  <a:pt x="10442" y="18376"/>
                  <a:pt x="10426" y="18337"/>
                  <a:pt x="10407" y="18308"/>
                </a:cubicBezTo>
                <a:cubicBezTo>
                  <a:pt x="10388" y="18278"/>
                  <a:pt x="10365" y="18235"/>
                  <a:pt x="10358" y="18212"/>
                </a:cubicBezTo>
                <a:cubicBezTo>
                  <a:pt x="10350" y="18189"/>
                  <a:pt x="10318" y="18107"/>
                  <a:pt x="10286" y="18030"/>
                </a:cubicBezTo>
                <a:cubicBezTo>
                  <a:pt x="10227" y="17887"/>
                  <a:pt x="10219" y="17862"/>
                  <a:pt x="10136" y="17598"/>
                </a:cubicBezTo>
                <a:cubicBezTo>
                  <a:pt x="10110" y="17513"/>
                  <a:pt x="10080" y="17423"/>
                  <a:pt x="10070" y="17396"/>
                </a:cubicBezTo>
                <a:cubicBezTo>
                  <a:pt x="10060" y="17369"/>
                  <a:pt x="10052" y="17328"/>
                  <a:pt x="10052" y="17304"/>
                </a:cubicBezTo>
                <a:cubicBezTo>
                  <a:pt x="10052" y="17280"/>
                  <a:pt x="10039" y="17232"/>
                  <a:pt x="10022" y="17196"/>
                </a:cubicBezTo>
                <a:cubicBezTo>
                  <a:pt x="10006" y="17160"/>
                  <a:pt x="9984" y="17050"/>
                  <a:pt x="9973" y="16952"/>
                </a:cubicBezTo>
                <a:cubicBezTo>
                  <a:pt x="9962" y="16855"/>
                  <a:pt x="9945" y="16771"/>
                  <a:pt x="9934" y="16765"/>
                </a:cubicBezTo>
                <a:cubicBezTo>
                  <a:pt x="9924" y="16760"/>
                  <a:pt x="9916" y="16670"/>
                  <a:pt x="9916" y="16565"/>
                </a:cubicBezTo>
                <a:cubicBezTo>
                  <a:pt x="9916" y="16460"/>
                  <a:pt x="9907" y="16366"/>
                  <a:pt x="9897" y="16356"/>
                </a:cubicBezTo>
                <a:cubicBezTo>
                  <a:pt x="9886" y="16347"/>
                  <a:pt x="9877" y="16253"/>
                  <a:pt x="9877" y="16147"/>
                </a:cubicBezTo>
                <a:cubicBezTo>
                  <a:pt x="9877" y="16041"/>
                  <a:pt x="9886" y="15947"/>
                  <a:pt x="9897" y="15938"/>
                </a:cubicBezTo>
                <a:cubicBezTo>
                  <a:pt x="9907" y="15928"/>
                  <a:pt x="9916" y="15840"/>
                  <a:pt x="9916" y="15742"/>
                </a:cubicBezTo>
                <a:cubicBezTo>
                  <a:pt x="9916" y="15644"/>
                  <a:pt x="9924" y="15557"/>
                  <a:pt x="9934" y="15548"/>
                </a:cubicBezTo>
                <a:cubicBezTo>
                  <a:pt x="9944" y="15539"/>
                  <a:pt x="9963" y="15460"/>
                  <a:pt x="9975" y="15372"/>
                </a:cubicBezTo>
                <a:cubicBezTo>
                  <a:pt x="9988" y="15284"/>
                  <a:pt x="10009" y="15193"/>
                  <a:pt x="10023" y="15170"/>
                </a:cubicBezTo>
                <a:cubicBezTo>
                  <a:pt x="10036" y="15147"/>
                  <a:pt x="10063" y="15069"/>
                  <a:pt x="10082" y="14996"/>
                </a:cubicBezTo>
                <a:cubicBezTo>
                  <a:pt x="10101" y="14923"/>
                  <a:pt x="10122" y="14863"/>
                  <a:pt x="10128" y="14863"/>
                </a:cubicBezTo>
                <a:cubicBezTo>
                  <a:pt x="10135" y="14863"/>
                  <a:pt x="10157" y="14813"/>
                  <a:pt x="10177" y="14751"/>
                </a:cubicBezTo>
                <a:cubicBezTo>
                  <a:pt x="10198" y="14690"/>
                  <a:pt x="10226" y="14640"/>
                  <a:pt x="10241" y="14640"/>
                </a:cubicBezTo>
                <a:cubicBezTo>
                  <a:pt x="10255" y="14640"/>
                  <a:pt x="10267" y="14629"/>
                  <a:pt x="10267" y="14616"/>
                </a:cubicBezTo>
                <a:cubicBezTo>
                  <a:pt x="10267" y="14603"/>
                  <a:pt x="10308" y="14529"/>
                  <a:pt x="10359" y="14452"/>
                </a:cubicBezTo>
                <a:cubicBezTo>
                  <a:pt x="10484" y="14264"/>
                  <a:pt x="10661" y="14082"/>
                  <a:pt x="10719" y="14082"/>
                </a:cubicBezTo>
                <a:cubicBezTo>
                  <a:pt x="10733" y="14082"/>
                  <a:pt x="10768" y="14064"/>
                  <a:pt x="10798" y="14041"/>
                </a:cubicBezTo>
                <a:cubicBezTo>
                  <a:pt x="10926" y="13946"/>
                  <a:pt x="11146" y="13924"/>
                  <a:pt x="11353" y="13986"/>
                </a:cubicBezTo>
                <a:lnTo>
                  <a:pt x="11416" y="14005"/>
                </a:lnTo>
                <a:lnTo>
                  <a:pt x="11416" y="13834"/>
                </a:lnTo>
                <a:cubicBezTo>
                  <a:pt x="11416" y="13739"/>
                  <a:pt x="11425" y="13664"/>
                  <a:pt x="11436" y="13664"/>
                </a:cubicBezTo>
                <a:cubicBezTo>
                  <a:pt x="11447" y="13664"/>
                  <a:pt x="11455" y="13589"/>
                  <a:pt x="11455" y="13496"/>
                </a:cubicBezTo>
                <a:cubicBezTo>
                  <a:pt x="11455" y="13403"/>
                  <a:pt x="11463" y="13306"/>
                  <a:pt x="11472" y="13280"/>
                </a:cubicBezTo>
                <a:cubicBezTo>
                  <a:pt x="11500" y="13202"/>
                  <a:pt x="11533" y="13036"/>
                  <a:pt x="11533" y="12978"/>
                </a:cubicBezTo>
                <a:cubicBezTo>
                  <a:pt x="11533" y="12949"/>
                  <a:pt x="11556" y="12856"/>
                  <a:pt x="11584" y="12771"/>
                </a:cubicBezTo>
                <a:cubicBezTo>
                  <a:pt x="11708" y="12400"/>
                  <a:pt x="11708" y="12404"/>
                  <a:pt x="11596" y="12236"/>
                </a:cubicBezTo>
                <a:lnTo>
                  <a:pt x="11500" y="12092"/>
                </a:lnTo>
                <a:lnTo>
                  <a:pt x="11434" y="12163"/>
                </a:lnTo>
                <a:cubicBezTo>
                  <a:pt x="11397" y="12202"/>
                  <a:pt x="11332" y="12261"/>
                  <a:pt x="11290" y="12294"/>
                </a:cubicBezTo>
                <a:cubicBezTo>
                  <a:pt x="11247" y="12327"/>
                  <a:pt x="11163" y="12404"/>
                  <a:pt x="11104" y="12466"/>
                </a:cubicBezTo>
                <a:cubicBezTo>
                  <a:pt x="11046" y="12529"/>
                  <a:pt x="10960" y="12606"/>
                  <a:pt x="10915" y="12639"/>
                </a:cubicBezTo>
                <a:cubicBezTo>
                  <a:pt x="10869" y="12671"/>
                  <a:pt x="10832" y="12708"/>
                  <a:pt x="10832" y="12721"/>
                </a:cubicBezTo>
                <a:cubicBezTo>
                  <a:pt x="10832" y="12734"/>
                  <a:pt x="10812" y="12757"/>
                  <a:pt x="10788" y="12772"/>
                </a:cubicBezTo>
                <a:cubicBezTo>
                  <a:pt x="10708" y="12822"/>
                  <a:pt x="10609" y="12916"/>
                  <a:pt x="10586" y="12963"/>
                </a:cubicBezTo>
                <a:cubicBezTo>
                  <a:pt x="10573" y="12988"/>
                  <a:pt x="10498" y="13055"/>
                  <a:pt x="10419" y="13112"/>
                </a:cubicBezTo>
                <a:cubicBezTo>
                  <a:pt x="10340" y="13169"/>
                  <a:pt x="10256" y="13241"/>
                  <a:pt x="10233" y="13272"/>
                </a:cubicBezTo>
                <a:cubicBezTo>
                  <a:pt x="10210" y="13303"/>
                  <a:pt x="10185" y="13329"/>
                  <a:pt x="10178" y="13329"/>
                </a:cubicBezTo>
                <a:cubicBezTo>
                  <a:pt x="10171" y="13329"/>
                  <a:pt x="10142" y="13352"/>
                  <a:pt x="10114" y="13381"/>
                </a:cubicBezTo>
                <a:cubicBezTo>
                  <a:pt x="10085" y="13410"/>
                  <a:pt x="10034" y="13442"/>
                  <a:pt x="9999" y="13453"/>
                </a:cubicBezTo>
                <a:cubicBezTo>
                  <a:pt x="9964" y="13464"/>
                  <a:pt x="9927" y="13494"/>
                  <a:pt x="9917" y="13519"/>
                </a:cubicBezTo>
                <a:cubicBezTo>
                  <a:pt x="9906" y="13545"/>
                  <a:pt x="9897" y="13556"/>
                  <a:pt x="9897" y="13544"/>
                </a:cubicBezTo>
                <a:cubicBezTo>
                  <a:pt x="9897" y="13531"/>
                  <a:pt x="9868" y="13552"/>
                  <a:pt x="9833" y="13589"/>
                </a:cubicBezTo>
                <a:cubicBezTo>
                  <a:pt x="9798" y="13627"/>
                  <a:pt x="9750" y="13666"/>
                  <a:pt x="9726" y="13676"/>
                </a:cubicBezTo>
                <a:cubicBezTo>
                  <a:pt x="9702" y="13687"/>
                  <a:pt x="9682" y="13707"/>
                  <a:pt x="9682" y="13721"/>
                </a:cubicBezTo>
                <a:cubicBezTo>
                  <a:pt x="9682" y="13736"/>
                  <a:pt x="9671" y="13748"/>
                  <a:pt x="9658" y="13748"/>
                </a:cubicBezTo>
                <a:cubicBezTo>
                  <a:pt x="9644" y="13748"/>
                  <a:pt x="9612" y="13773"/>
                  <a:pt x="9585" y="13803"/>
                </a:cubicBezTo>
                <a:cubicBezTo>
                  <a:pt x="9558" y="13833"/>
                  <a:pt x="9518" y="13858"/>
                  <a:pt x="9495" y="13858"/>
                </a:cubicBezTo>
                <a:cubicBezTo>
                  <a:pt x="9472" y="13859"/>
                  <a:pt x="9422" y="13890"/>
                  <a:pt x="9382" y="13928"/>
                </a:cubicBezTo>
                <a:cubicBezTo>
                  <a:pt x="9295" y="14014"/>
                  <a:pt x="9149" y="14110"/>
                  <a:pt x="9109" y="14110"/>
                </a:cubicBezTo>
                <a:cubicBezTo>
                  <a:pt x="9092" y="14110"/>
                  <a:pt x="9078" y="14120"/>
                  <a:pt x="9078" y="14133"/>
                </a:cubicBezTo>
                <a:cubicBezTo>
                  <a:pt x="9078" y="14157"/>
                  <a:pt x="8706" y="14417"/>
                  <a:pt x="8671" y="14417"/>
                </a:cubicBezTo>
                <a:cubicBezTo>
                  <a:pt x="8659" y="14417"/>
                  <a:pt x="8565" y="14480"/>
                  <a:pt x="8461" y="14556"/>
                </a:cubicBezTo>
                <a:cubicBezTo>
                  <a:pt x="8357" y="14633"/>
                  <a:pt x="8258" y="14696"/>
                  <a:pt x="8240" y="14696"/>
                </a:cubicBezTo>
                <a:cubicBezTo>
                  <a:pt x="8223" y="14696"/>
                  <a:pt x="8163" y="14727"/>
                  <a:pt x="8108" y="14766"/>
                </a:cubicBezTo>
                <a:cubicBezTo>
                  <a:pt x="8052" y="14804"/>
                  <a:pt x="7993" y="14835"/>
                  <a:pt x="7976" y="14835"/>
                </a:cubicBezTo>
                <a:cubicBezTo>
                  <a:pt x="7959" y="14835"/>
                  <a:pt x="7919" y="14861"/>
                  <a:pt x="7888" y="14893"/>
                </a:cubicBezTo>
                <a:cubicBezTo>
                  <a:pt x="7857" y="14924"/>
                  <a:pt x="7817" y="14955"/>
                  <a:pt x="7798" y="14961"/>
                </a:cubicBezTo>
                <a:cubicBezTo>
                  <a:pt x="7753" y="14975"/>
                  <a:pt x="7644" y="15030"/>
                  <a:pt x="7565" y="15077"/>
                </a:cubicBezTo>
                <a:cubicBezTo>
                  <a:pt x="7532" y="15098"/>
                  <a:pt x="7494" y="15114"/>
                  <a:pt x="7483" y="15114"/>
                </a:cubicBezTo>
                <a:cubicBezTo>
                  <a:pt x="7471" y="15114"/>
                  <a:pt x="7461" y="15125"/>
                  <a:pt x="7461" y="15139"/>
                </a:cubicBezTo>
                <a:cubicBezTo>
                  <a:pt x="7461" y="15152"/>
                  <a:pt x="7424" y="15172"/>
                  <a:pt x="7378" y="15182"/>
                </a:cubicBezTo>
                <a:cubicBezTo>
                  <a:pt x="7333" y="15192"/>
                  <a:pt x="7243" y="15236"/>
                  <a:pt x="7179" y="15280"/>
                </a:cubicBezTo>
                <a:cubicBezTo>
                  <a:pt x="7114" y="15323"/>
                  <a:pt x="7003" y="15379"/>
                  <a:pt x="6931" y="15405"/>
                </a:cubicBezTo>
                <a:cubicBezTo>
                  <a:pt x="6859" y="15430"/>
                  <a:pt x="6776" y="15470"/>
                  <a:pt x="6746" y="15492"/>
                </a:cubicBezTo>
                <a:cubicBezTo>
                  <a:pt x="6716" y="15514"/>
                  <a:pt x="6669" y="15533"/>
                  <a:pt x="6641" y="15533"/>
                </a:cubicBezTo>
                <a:cubicBezTo>
                  <a:pt x="6614" y="15533"/>
                  <a:pt x="6513" y="15577"/>
                  <a:pt x="6417" y="15631"/>
                </a:cubicBezTo>
                <a:cubicBezTo>
                  <a:pt x="6322" y="15684"/>
                  <a:pt x="6217" y="15728"/>
                  <a:pt x="6184" y="15728"/>
                </a:cubicBezTo>
                <a:cubicBezTo>
                  <a:pt x="6151" y="15728"/>
                  <a:pt x="6088" y="15753"/>
                  <a:pt x="6043" y="15784"/>
                </a:cubicBezTo>
                <a:cubicBezTo>
                  <a:pt x="5999" y="15815"/>
                  <a:pt x="5944" y="15840"/>
                  <a:pt x="5922" y="15840"/>
                </a:cubicBezTo>
                <a:cubicBezTo>
                  <a:pt x="5899" y="15840"/>
                  <a:pt x="5857" y="15858"/>
                  <a:pt x="5828" y="15879"/>
                </a:cubicBezTo>
                <a:cubicBezTo>
                  <a:pt x="5798" y="15901"/>
                  <a:pt x="5727" y="15922"/>
                  <a:pt x="5668" y="15926"/>
                </a:cubicBezTo>
                <a:cubicBezTo>
                  <a:pt x="5609" y="15930"/>
                  <a:pt x="5552" y="15943"/>
                  <a:pt x="5541" y="15955"/>
                </a:cubicBezTo>
                <a:cubicBezTo>
                  <a:pt x="5530" y="15967"/>
                  <a:pt x="5492" y="15984"/>
                  <a:pt x="5456" y="15993"/>
                </a:cubicBezTo>
                <a:cubicBezTo>
                  <a:pt x="5420" y="16002"/>
                  <a:pt x="5375" y="16022"/>
                  <a:pt x="5356" y="16036"/>
                </a:cubicBezTo>
                <a:cubicBezTo>
                  <a:pt x="5336" y="16051"/>
                  <a:pt x="5293" y="16063"/>
                  <a:pt x="5260" y="16063"/>
                </a:cubicBezTo>
                <a:cubicBezTo>
                  <a:pt x="5226" y="16063"/>
                  <a:pt x="5171" y="16084"/>
                  <a:pt x="5138" y="16109"/>
                </a:cubicBezTo>
                <a:cubicBezTo>
                  <a:pt x="5104" y="16134"/>
                  <a:pt x="5007" y="16165"/>
                  <a:pt x="4922" y="16179"/>
                </a:cubicBezTo>
                <a:cubicBezTo>
                  <a:pt x="4838" y="16193"/>
                  <a:pt x="4753" y="16216"/>
                  <a:pt x="4733" y="16231"/>
                </a:cubicBezTo>
                <a:cubicBezTo>
                  <a:pt x="4713" y="16246"/>
                  <a:pt x="4648" y="16259"/>
                  <a:pt x="4588" y="16259"/>
                </a:cubicBezTo>
                <a:cubicBezTo>
                  <a:pt x="4528" y="16259"/>
                  <a:pt x="4452" y="16278"/>
                  <a:pt x="4421" y="16301"/>
                </a:cubicBezTo>
                <a:cubicBezTo>
                  <a:pt x="4389" y="16324"/>
                  <a:pt x="4363" y="16336"/>
                  <a:pt x="4363" y="16326"/>
                </a:cubicBezTo>
                <a:cubicBezTo>
                  <a:pt x="4363" y="16316"/>
                  <a:pt x="4350" y="16323"/>
                  <a:pt x="4335" y="16342"/>
                </a:cubicBezTo>
                <a:cubicBezTo>
                  <a:pt x="4319" y="16360"/>
                  <a:pt x="4277" y="16386"/>
                  <a:pt x="4242" y="16399"/>
                </a:cubicBezTo>
                <a:cubicBezTo>
                  <a:pt x="4207" y="16412"/>
                  <a:pt x="4139" y="16443"/>
                  <a:pt x="4091" y="16468"/>
                </a:cubicBezTo>
                <a:cubicBezTo>
                  <a:pt x="4037" y="16496"/>
                  <a:pt x="3980" y="16507"/>
                  <a:pt x="3939" y="16496"/>
                </a:cubicBezTo>
                <a:cubicBezTo>
                  <a:pt x="3889" y="16483"/>
                  <a:pt x="3849" y="16496"/>
                  <a:pt x="3777" y="16550"/>
                </a:cubicBezTo>
                <a:cubicBezTo>
                  <a:pt x="3725" y="16590"/>
                  <a:pt x="3681" y="16614"/>
                  <a:pt x="3681" y="16604"/>
                </a:cubicBezTo>
                <a:cubicBezTo>
                  <a:pt x="3681" y="16594"/>
                  <a:pt x="3668" y="16603"/>
                  <a:pt x="3651" y="16622"/>
                </a:cubicBezTo>
                <a:cubicBezTo>
                  <a:pt x="3633" y="16644"/>
                  <a:pt x="3558" y="16660"/>
                  <a:pt x="3461" y="16664"/>
                </a:cubicBezTo>
                <a:cubicBezTo>
                  <a:pt x="3324" y="16668"/>
                  <a:pt x="3288" y="16659"/>
                  <a:pt x="3209" y="16599"/>
                </a:cubicBezTo>
                <a:cubicBezTo>
                  <a:pt x="3130" y="16539"/>
                  <a:pt x="3109" y="16534"/>
                  <a:pt x="3067" y="16561"/>
                </a:cubicBezTo>
                <a:cubicBezTo>
                  <a:pt x="3039" y="16579"/>
                  <a:pt x="2983" y="16593"/>
                  <a:pt x="2941" y="16593"/>
                </a:cubicBezTo>
                <a:cubicBezTo>
                  <a:pt x="2900" y="16593"/>
                  <a:pt x="2860" y="16605"/>
                  <a:pt x="2854" y="16620"/>
                </a:cubicBezTo>
                <a:cubicBezTo>
                  <a:pt x="2834" y="16666"/>
                  <a:pt x="2926" y="16834"/>
                  <a:pt x="3023" y="16929"/>
                </a:cubicBezTo>
                <a:cubicBezTo>
                  <a:pt x="3074" y="16980"/>
                  <a:pt x="3116" y="17028"/>
                  <a:pt x="3116" y="17037"/>
                </a:cubicBezTo>
                <a:cubicBezTo>
                  <a:pt x="3117" y="17083"/>
                  <a:pt x="3217" y="17212"/>
                  <a:pt x="3284" y="17252"/>
                </a:cubicBezTo>
                <a:cubicBezTo>
                  <a:pt x="3386" y="17312"/>
                  <a:pt x="3589" y="17459"/>
                  <a:pt x="3720" y="17567"/>
                </a:cubicBezTo>
                <a:cubicBezTo>
                  <a:pt x="3779" y="17616"/>
                  <a:pt x="3849" y="17669"/>
                  <a:pt x="3876" y="17686"/>
                </a:cubicBezTo>
                <a:cubicBezTo>
                  <a:pt x="3903" y="17702"/>
                  <a:pt x="3938" y="17727"/>
                  <a:pt x="3954" y="17741"/>
                </a:cubicBezTo>
                <a:cubicBezTo>
                  <a:pt x="3970" y="17754"/>
                  <a:pt x="4005" y="17781"/>
                  <a:pt x="4032" y="17799"/>
                </a:cubicBezTo>
                <a:cubicBezTo>
                  <a:pt x="4059" y="17817"/>
                  <a:pt x="4107" y="17858"/>
                  <a:pt x="4139" y="17889"/>
                </a:cubicBezTo>
                <a:cubicBezTo>
                  <a:pt x="4171" y="17921"/>
                  <a:pt x="4215" y="17960"/>
                  <a:pt x="4236" y="17977"/>
                </a:cubicBezTo>
                <a:cubicBezTo>
                  <a:pt x="4258" y="17994"/>
                  <a:pt x="4315" y="18039"/>
                  <a:pt x="4363" y="18077"/>
                </a:cubicBezTo>
                <a:cubicBezTo>
                  <a:pt x="4492" y="18177"/>
                  <a:pt x="4624" y="18304"/>
                  <a:pt x="4642" y="18344"/>
                </a:cubicBezTo>
                <a:cubicBezTo>
                  <a:pt x="4651" y="18363"/>
                  <a:pt x="4670" y="18379"/>
                  <a:pt x="4686" y="18379"/>
                </a:cubicBezTo>
                <a:cubicBezTo>
                  <a:pt x="4701" y="18379"/>
                  <a:pt x="4714" y="18389"/>
                  <a:pt x="4714" y="18402"/>
                </a:cubicBezTo>
                <a:cubicBezTo>
                  <a:pt x="4714" y="18433"/>
                  <a:pt x="4816" y="18592"/>
                  <a:pt x="4844" y="18605"/>
                </a:cubicBezTo>
                <a:cubicBezTo>
                  <a:pt x="4857" y="18611"/>
                  <a:pt x="4925" y="18692"/>
                  <a:pt x="4995" y="18784"/>
                </a:cubicBezTo>
                <a:cubicBezTo>
                  <a:pt x="5065" y="18876"/>
                  <a:pt x="5194" y="19039"/>
                  <a:pt x="5281" y="19146"/>
                </a:cubicBezTo>
                <a:cubicBezTo>
                  <a:pt x="5368" y="19254"/>
                  <a:pt x="5467" y="19379"/>
                  <a:pt x="5501" y="19425"/>
                </a:cubicBezTo>
                <a:cubicBezTo>
                  <a:pt x="5534" y="19472"/>
                  <a:pt x="5587" y="19538"/>
                  <a:pt x="5618" y="19572"/>
                </a:cubicBezTo>
                <a:cubicBezTo>
                  <a:pt x="5649" y="19607"/>
                  <a:pt x="5724" y="19701"/>
                  <a:pt x="5786" y="19781"/>
                </a:cubicBezTo>
                <a:cubicBezTo>
                  <a:pt x="5847" y="19862"/>
                  <a:pt x="5916" y="19947"/>
                  <a:pt x="5940" y="19970"/>
                </a:cubicBezTo>
                <a:cubicBezTo>
                  <a:pt x="5964" y="19993"/>
                  <a:pt x="6033" y="20064"/>
                  <a:pt x="6094" y="20129"/>
                </a:cubicBezTo>
                <a:cubicBezTo>
                  <a:pt x="6155" y="20194"/>
                  <a:pt x="6227" y="20254"/>
                  <a:pt x="6254" y="20263"/>
                </a:cubicBezTo>
                <a:cubicBezTo>
                  <a:pt x="6281" y="20271"/>
                  <a:pt x="6327" y="20309"/>
                  <a:pt x="6355" y="20346"/>
                </a:cubicBezTo>
                <a:cubicBezTo>
                  <a:pt x="6383" y="20383"/>
                  <a:pt x="6431" y="20422"/>
                  <a:pt x="6461" y="20433"/>
                </a:cubicBezTo>
                <a:cubicBezTo>
                  <a:pt x="6491" y="20444"/>
                  <a:pt x="6537" y="20476"/>
                  <a:pt x="6563" y="20504"/>
                </a:cubicBezTo>
                <a:cubicBezTo>
                  <a:pt x="6588" y="20532"/>
                  <a:pt x="6625" y="20556"/>
                  <a:pt x="6644" y="20556"/>
                </a:cubicBezTo>
                <a:cubicBezTo>
                  <a:pt x="6664" y="20556"/>
                  <a:pt x="6684" y="20567"/>
                  <a:pt x="6690" y="20580"/>
                </a:cubicBezTo>
                <a:cubicBezTo>
                  <a:pt x="6700" y="20603"/>
                  <a:pt x="6767" y="20623"/>
                  <a:pt x="6916" y="20649"/>
                </a:cubicBezTo>
                <a:cubicBezTo>
                  <a:pt x="7049" y="20673"/>
                  <a:pt x="7120" y="20731"/>
                  <a:pt x="7167" y="20859"/>
                </a:cubicBezTo>
                <a:cubicBezTo>
                  <a:pt x="7208" y="20966"/>
                  <a:pt x="7180" y="21225"/>
                  <a:pt x="7128" y="21225"/>
                </a:cubicBezTo>
                <a:cubicBezTo>
                  <a:pt x="7115" y="21225"/>
                  <a:pt x="7094" y="21246"/>
                  <a:pt x="7081" y="21272"/>
                </a:cubicBezTo>
                <a:cubicBezTo>
                  <a:pt x="7045" y="21343"/>
                  <a:pt x="6879" y="21369"/>
                  <a:pt x="6360" y="21383"/>
                </a:cubicBezTo>
                <a:cubicBezTo>
                  <a:pt x="5865" y="21398"/>
                  <a:pt x="5776" y="21383"/>
                  <a:pt x="5693" y="21273"/>
                </a:cubicBezTo>
                <a:cubicBezTo>
                  <a:pt x="5664" y="21236"/>
                  <a:pt x="5649" y="21181"/>
                  <a:pt x="5647" y="21116"/>
                </a:cubicBezTo>
                <a:cubicBezTo>
                  <a:pt x="5644" y="20948"/>
                  <a:pt x="5624" y="20894"/>
                  <a:pt x="5524" y="20785"/>
                </a:cubicBezTo>
                <a:cubicBezTo>
                  <a:pt x="5472" y="20728"/>
                  <a:pt x="5419" y="20656"/>
                  <a:pt x="5407" y="20625"/>
                </a:cubicBezTo>
                <a:cubicBezTo>
                  <a:pt x="5381" y="20556"/>
                  <a:pt x="5238" y="20360"/>
                  <a:pt x="5214" y="20360"/>
                </a:cubicBezTo>
                <a:cubicBezTo>
                  <a:pt x="5204" y="20360"/>
                  <a:pt x="5182" y="20337"/>
                  <a:pt x="5164" y="20309"/>
                </a:cubicBezTo>
                <a:cubicBezTo>
                  <a:pt x="5147" y="20281"/>
                  <a:pt x="5092" y="20229"/>
                  <a:pt x="5042" y="20194"/>
                </a:cubicBezTo>
                <a:cubicBezTo>
                  <a:pt x="4993" y="20159"/>
                  <a:pt x="4930" y="20101"/>
                  <a:pt x="4903" y="20065"/>
                </a:cubicBezTo>
                <a:cubicBezTo>
                  <a:pt x="4876" y="20030"/>
                  <a:pt x="4850" y="20008"/>
                  <a:pt x="4844" y="20016"/>
                </a:cubicBezTo>
                <a:cubicBezTo>
                  <a:pt x="4838" y="20024"/>
                  <a:pt x="4822" y="20004"/>
                  <a:pt x="4808" y="19972"/>
                </a:cubicBezTo>
                <a:cubicBezTo>
                  <a:pt x="4794" y="19940"/>
                  <a:pt x="4773" y="19914"/>
                  <a:pt x="4761" y="19914"/>
                </a:cubicBezTo>
                <a:cubicBezTo>
                  <a:pt x="4749" y="19914"/>
                  <a:pt x="4724" y="19889"/>
                  <a:pt x="4704" y="19858"/>
                </a:cubicBezTo>
                <a:cubicBezTo>
                  <a:pt x="4685" y="19827"/>
                  <a:pt x="4659" y="19802"/>
                  <a:pt x="4647" y="19802"/>
                </a:cubicBezTo>
                <a:cubicBezTo>
                  <a:pt x="4618" y="19802"/>
                  <a:pt x="4487" y="19639"/>
                  <a:pt x="4277" y="19342"/>
                </a:cubicBezTo>
                <a:cubicBezTo>
                  <a:pt x="4109" y="19103"/>
                  <a:pt x="4091" y="19086"/>
                  <a:pt x="3922" y="19000"/>
                </a:cubicBezTo>
                <a:cubicBezTo>
                  <a:pt x="3823" y="18950"/>
                  <a:pt x="3729" y="18909"/>
                  <a:pt x="3712" y="18909"/>
                </a:cubicBezTo>
                <a:cubicBezTo>
                  <a:pt x="3695" y="18909"/>
                  <a:pt x="3644" y="18886"/>
                  <a:pt x="3598" y="18858"/>
                </a:cubicBezTo>
                <a:cubicBezTo>
                  <a:pt x="3470" y="18779"/>
                  <a:pt x="3383" y="18741"/>
                  <a:pt x="3371" y="18760"/>
                </a:cubicBezTo>
                <a:cubicBezTo>
                  <a:pt x="3365" y="18770"/>
                  <a:pt x="3371" y="18783"/>
                  <a:pt x="3384" y="18790"/>
                </a:cubicBezTo>
                <a:cubicBezTo>
                  <a:pt x="3398" y="18797"/>
                  <a:pt x="3409" y="18826"/>
                  <a:pt x="3409" y="18854"/>
                </a:cubicBezTo>
                <a:cubicBezTo>
                  <a:pt x="3409" y="18883"/>
                  <a:pt x="3417" y="18914"/>
                  <a:pt x="3428" y="18923"/>
                </a:cubicBezTo>
                <a:cubicBezTo>
                  <a:pt x="3439" y="18933"/>
                  <a:pt x="3448" y="18983"/>
                  <a:pt x="3448" y="19035"/>
                </a:cubicBezTo>
                <a:cubicBezTo>
                  <a:pt x="3448" y="19087"/>
                  <a:pt x="3456" y="19137"/>
                  <a:pt x="3467" y="19146"/>
                </a:cubicBezTo>
                <a:cubicBezTo>
                  <a:pt x="3478" y="19156"/>
                  <a:pt x="3487" y="19192"/>
                  <a:pt x="3487" y="19226"/>
                </a:cubicBezTo>
                <a:cubicBezTo>
                  <a:pt x="3487" y="19261"/>
                  <a:pt x="3499" y="19314"/>
                  <a:pt x="3515" y="19343"/>
                </a:cubicBezTo>
                <a:cubicBezTo>
                  <a:pt x="3531" y="19373"/>
                  <a:pt x="3544" y="19431"/>
                  <a:pt x="3544" y="19473"/>
                </a:cubicBezTo>
                <a:cubicBezTo>
                  <a:pt x="3545" y="19514"/>
                  <a:pt x="3554" y="19555"/>
                  <a:pt x="3565" y="19565"/>
                </a:cubicBezTo>
                <a:cubicBezTo>
                  <a:pt x="3575" y="19574"/>
                  <a:pt x="3584" y="19607"/>
                  <a:pt x="3584" y="19637"/>
                </a:cubicBezTo>
                <a:cubicBezTo>
                  <a:pt x="3584" y="19668"/>
                  <a:pt x="3596" y="19720"/>
                  <a:pt x="3612" y="19754"/>
                </a:cubicBezTo>
                <a:cubicBezTo>
                  <a:pt x="3627" y="19788"/>
                  <a:pt x="3646" y="19876"/>
                  <a:pt x="3653" y="19949"/>
                </a:cubicBezTo>
                <a:cubicBezTo>
                  <a:pt x="3660" y="20022"/>
                  <a:pt x="3674" y="20089"/>
                  <a:pt x="3683" y="20097"/>
                </a:cubicBezTo>
                <a:cubicBezTo>
                  <a:pt x="3692" y="20105"/>
                  <a:pt x="3714" y="20155"/>
                  <a:pt x="3732" y="20208"/>
                </a:cubicBezTo>
                <a:cubicBezTo>
                  <a:pt x="3749" y="20261"/>
                  <a:pt x="3772" y="20304"/>
                  <a:pt x="3781" y="20304"/>
                </a:cubicBezTo>
                <a:cubicBezTo>
                  <a:pt x="3791" y="20304"/>
                  <a:pt x="3798" y="20330"/>
                  <a:pt x="3798" y="20360"/>
                </a:cubicBezTo>
                <a:cubicBezTo>
                  <a:pt x="3798" y="20391"/>
                  <a:pt x="3814" y="20441"/>
                  <a:pt x="3832" y="20471"/>
                </a:cubicBezTo>
                <a:cubicBezTo>
                  <a:pt x="3851" y="20502"/>
                  <a:pt x="3888" y="20565"/>
                  <a:pt x="3915" y="20610"/>
                </a:cubicBezTo>
                <a:cubicBezTo>
                  <a:pt x="3942" y="20656"/>
                  <a:pt x="3979" y="20694"/>
                  <a:pt x="3997" y="20695"/>
                </a:cubicBezTo>
                <a:cubicBezTo>
                  <a:pt x="4015" y="20695"/>
                  <a:pt x="4035" y="20707"/>
                  <a:pt x="4041" y="20721"/>
                </a:cubicBezTo>
                <a:cubicBezTo>
                  <a:pt x="4047" y="20735"/>
                  <a:pt x="4102" y="20756"/>
                  <a:pt x="4164" y="20767"/>
                </a:cubicBezTo>
                <a:cubicBezTo>
                  <a:pt x="4303" y="20791"/>
                  <a:pt x="4420" y="20897"/>
                  <a:pt x="4478" y="21051"/>
                </a:cubicBezTo>
                <a:cubicBezTo>
                  <a:pt x="4505" y="21125"/>
                  <a:pt x="4506" y="21295"/>
                  <a:pt x="4480" y="21366"/>
                </a:cubicBezTo>
                <a:cubicBezTo>
                  <a:pt x="4450" y="21445"/>
                  <a:pt x="4333" y="21520"/>
                  <a:pt x="4186" y="21556"/>
                </a:cubicBezTo>
                <a:cubicBezTo>
                  <a:pt x="4040" y="21592"/>
                  <a:pt x="3349" y="21595"/>
                  <a:pt x="3267" y="21560"/>
                </a:cubicBezTo>
                <a:cubicBezTo>
                  <a:pt x="3238" y="21547"/>
                  <a:pt x="3214" y="21542"/>
                  <a:pt x="3214" y="21547"/>
                </a:cubicBezTo>
                <a:cubicBezTo>
                  <a:pt x="3214" y="21553"/>
                  <a:pt x="3192" y="21526"/>
                  <a:pt x="3165" y="21488"/>
                </a:cubicBezTo>
                <a:cubicBezTo>
                  <a:pt x="3125" y="21430"/>
                  <a:pt x="3116" y="21391"/>
                  <a:pt x="3116" y="21266"/>
                </a:cubicBezTo>
                <a:cubicBezTo>
                  <a:pt x="3116" y="21182"/>
                  <a:pt x="3125" y="21114"/>
                  <a:pt x="3136" y="21114"/>
                </a:cubicBezTo>
                <a:cubicBezTo>
                  <a:pt x="3174" y="21114"/>
                  <a:pt x="3154" y="21005"/>
                  <a:pt x="3102" y="20927"/>
                </a:cubicBezTo>
                <a:cubicBezTo>
                  <a:pt x="3023" y="20813"/>
                  <a:pt x="2980" y="20707"/>
                  <a:pt x="2980" y="20630"/>
                </a:cubicBezTo>
                <a:cubicBezTo>
                  <a:pt x="2980" y="20543"/>
                  <a:pt x="2927" y="20360"/>
                  <a:pt x="2902" y="20360"/>
                </a:cubicBezTo>
                <a:cubicBezTo>
                  <a:pt x="2891" y="20360"/>
                  <a:pt x="2883" y="20335"/>
                  <a:pt x="2883" y="20304"/>
                </a:cubicBezTo>
                <a:cubicBezTo>
                  <a:pt x="2883" y="20274"/>
                  <a:pt x="2874" y="20249"/>
                  <a:pt x="2863" y="20249"/>
                </a:cubicBezTo>
                <a:cubicBezTo>
                  <a:pt x="2852" y="20249"/>
                  <a:pt x="2844" y="20223"/>
                  <a:pt x="2844" y="20193"/>
                </a:cubicBezTo>
                <a:cubicBezTo>
                  <a:pt x="2844" y="20162"/>
                  <a:pt x="2835" y="20137"/>
                  <a:pt x="2824" y="20137"/>
                </a:cubicBezTo>
                <a:cubicBezTo>
                  <a:pt x="2813" y="20137"/>
                  <a:pt x="2805" y="20112"/>
                  <a:pt x="2805" y="20081"/>
                </a:cubicBezTo>
                <a:cubicBezTo>
                  <a:pt x="2805" y="20050"/>
                  <a:pt x="2796" y="20025"/>
                  <a:pt x="2785" y="20025"/>
                </a:cubicBezTo>
                <a:cubicBezTo>
                  <a:pt x="2774" y="20025"/>
                  <a:pt x="2766" y="20000"/>
                  <a:pt x="2766" y="19970"/>
                </a:cubicBezTo>
                <a:cubicBezTo>
                  <a:pt x="2766" y="19939"/>
                  <a:pt x="2757" y="19914"/>
                  <a:pt x="2746" y="19914"/>
                </a:cubicBezTo>
                <a:cubicBezTo>
                  <a:pt x="2736" y="19914"/>
                  <a:pt x="2727" y="19895"/>
                  <a:pt x="2727" y="19873"/>
                </a:cubicBezTo>
                <a:cubicBezTo>
                  <a:pt x="2727" y="19851"/>
                  <a:pt x="2705" y="19786"/>
                  <a:pt x="2678" y="19730"/>
                </a:cubicBezTo>
                <a:cubicBezTo>
                  <a:pt x="2651" y="19673"/>
                  <a:pt x="2629" y="19596"/>
                  <a:pt x="2629" y="19559"/>
                </a:cubicBezTo>
                <a:cubicBezTo>
                  <a:pt x="2629" y="19522"/>
                  <a:pt x="2616" y="19472"/>
                  <a:pt x="2600" y="19449"/>
                </a:cubicBezTo>
                <a:cubicBezTo>
                  <a:pt x="2584" y="19426"/>
                  <a:pt x="2571" y="19373"/>
                  <a:pt x="2571" y="19331"/>
                </a:cubicBezTo>
                <a:cubicBezTo>
                  <a:pt x="2571" y="19233"/>
                  <a:pt x="2539" y="19174"/>
                  <a:pt x="2454" y="19110"/>
                </a:cubicBezTo>
                <a:cubicBezTo>
                  <a:pt x="2369" y="19046"/>
                  <a:pt x="2232" y="18934"/>
                  <a:pt x="2054" y="18784"/>
                </a:cubicBezTo>
                <a:cubicBezTo>
                  <a:pt x="1903" y="18656"/>
                  <a:pt x="1884" y="18661"/>
                  <a:pt x="1873" y="18826"/>
                </a:cubicBezTo>
                <a:cubicBezTo>
                  <a:pt x="1869" y="18882"/>
                  <a:pt x="1847" y="18952"/>
                  <a:pt x="1819" y="18993"/>
                </a:cubicBezTo>
                <a:cubicBezTo>
                  <a:pt x="1775" y="19057"/>
                  <a:pt x="1757" y="19063"/>
                  <a:pt x="1608" y="19060"/>
                </a:cubicBezTo>
                <a:cubicBezTo>
                  <a:pt x="1300" y="19056"/>
                  <a:pt x="1198" y="18860"/>
                  <a:pt x="1323" y="18515"/>
                </a:cubicBezTo>
                <a:cubicBezTo>
                  <a:pt x="1345" y="18455"/>
                  <a:pt x="1363" y="18359"/>
                  <a:pt x="1363" y="18302"/>
                </a:cubicBezTo>
                <a:cubicBezTo>
                  <a:pt x="1364" y="18242"/>
                  <a:pt x="1380" y="18168"/>
                  <a:pt x="1402" y="18128"/>
                </a:cubicBezTo>
                <a:cubicBezTo>
                  <a:pt x="1457" y="18027"/>
                  <a:pt x="1457" y="17717"/>
                  <a:pt x="1402" y="17632"/>
                </a:cubicBezTo>
                <a:cubicBezTo>
                  <a:pt x="1380" y="17599"/>
                  <a:pt x="1363" y="17541"/>
                  <a:pt x="1363" y="17503"/>
                </a:cubicBezTo>
                <a:cubicBezTo>
                  <a:pt x="1363" y="17465"/>
                  <a:pt x="1349" y="17415"/>
                  <a:pt x="1333" y="17391"/>
                </a:cubicBezTo>
                <a:cubicBezTo>
                  <a:pt x="1316" y="17368"/>
                  <a:pt x="1294" y="17312"/>
                  <a:pt x="1283" y="17269"/>
                </a:cubicBezTo>
                <a:cubicBezTo>
                  <a:pt x="1265" y="17191"/>
                  <a:pt x="1060" y="16957"/>
                  <a:pt x="1001" y="16945"/>
                </a:cubicBezTo>
                <a:cubicBezTo>
                  <a:pt x="986" y="16942"/>
                  <a:pt x="954" y="16911"/>
                  <a:pt x="929" y="16878"/>
                </a:cubicBezTo>
                <a:cubicBezTo>
                  <a:pt x="904" y="16844"/>
                  <a:pt x="874" y="16817"/>
                  <a:pt x="862" y="16817"/>
                </a:cubicBezTo>
                <a:cubicBezTo>
                  <a:pt x="851" y="16817"/>
                  <a:pt x="836" y="16798"/>
                  <a:pt x="830" y="16775"/>
                </a:cubicBezTo>
                <a:cubicBezTo>
                  <a:pt x="824" y="16752"/>
                  <a:pt x="801" y="16733"/>
                  <a:pt x="779" y="16733"/>
                </a:cubicBezTo>
                <a:cubicBezTo>
                  <a:pt x="757" y="16733"/>
                  <a:pt x="739" y="16720"/>
                  <a:pt x="739" y="16705"/>
                </a:cubicBezTo>
                <a:cubicBezTo>
                  <a:pt x="739" y="16690"/>
                  <a:pt x="728" y="16677"/>
                  <a:pt x="714" y="16677"/>
                </a:cubicBezTo>
                <a:cubicBezTo>
                  <a:pt x="700" y="16677"/>
                  <a:pt x="649" y="16616"/>
                  <a:pt x="602" y="16542"/>
                </a:cubicBezTo>
                <a:cubicBezTo>
                  <a:pt x="461" y="16323"/>
                  <a:pt x="428" y="16260"/>
                  <a:pt x="428" y="16218"/>
                </a:cubicBezTo>
                <a:cubicBezTo>
                  <a:pt x="428" y="16196"/>
                  <a:pt x="419" y="16170"/>
                  <a:pt x="408" y="16161"/>
                </a:cubicBezTo>
                <a:cubicBezTo>
                  <a:pt x="361" y="16119"/>
                  <a:pt x="405" y="15673"/>
                  <a:pt x="461" y="15621"/>
                </a:cubicBezTo>
                <a:cubicBezTo>
                  <a:pt x="472" y="15611"/>
                  <a:pt x="490" y="15576"/>
                  <a:pt x="503" y="15542"/>
                </a:cubicBezTo>
                <a:cubicBezTo>
                  <a:pt x="515" y="15509"/>
                  <a:pt x="574" y="15447"/>
                  <a:pt x="633" y="15406"/>
                </a:cubicBezTo>
                <a:cubicBezTo>
                  <a:pt x="692" y="15364"/>
                  <a:pt x="738" y="15326"/>
                  <a:pt x="735" y="15322"/>
                </a:cubicBezTo>
                <a:cubicBezTo>
                  <a:pt x="732" y="15317"/>
                  <a:pt x="669" y="15310"/>
                  <a:pt x="596" y="15307"/>
                </a:cubicBezTo>
                <a:cubicBezTo>
                  <a:pt x="487" y="15302"/>
                  <a:pt x="452" y="15288"/>
                  <a:pt x="406" y="15233"/>
                </a:cubicBezTo>
                <a:cubicBezTo>
                  <a:pt x="375" y="15196"/>
                  <a:pt x="350" y="15149"/>
                  <a:pt x="350" y="15129"/>
                </a:cubicBezTo>
                <a:cubicBezTo>
                  <a:pt x="350" y="15109"/>
                  <a:pt x="337" y="15085"/>
                  <a:pt x="321" y="15077"/>
                </a:cubicBezTo>
                <a:cubicBezTo>
                  <a:pt x="305" y="15068"/>
                  <a:pt x="291" y="15041"/>
                  <a:pt x="291" y="15018"/>
                </a:cubicBezTo>
                <a:cubicBezTo>
                  <a:pt x="291" y="14994"/>
                  <a:pt x="283" y="14973"/>
                  <a:pt x="272" y="14971"/>
                </a:cubicBezTo>
                <a:cubicBezTo>
                  <a:pt x="261" y="14970"/>
                  <a:pt x="244" y="14965"/>
                  <a:pt x="233" y="14961"/>
                </a:cubicBezTo>
                <a:cubicBezTo>
                  <a:pt x="222" y="14957"/>
                  <a:pt x="205" y="14952"/>
                  <a:pt x="194" y="14951"/>
                </a:cubicBezTo>
                <a:cubicBezTo>
                  <a:pt x="183" y="14949"/>
                  <a:pt x="144" y="14879"/>
                  <a:pt x="106" y="14795"/>
                </a:cubicBezTo>
                <a:cubicBezTo>
                  <a:pt x="69" y="14712"/>
                  <a:pt x="30" y="14636"/>
                  <a:pt x="19" y="14626"/>
                </a:cubicBezTo>
                <a:cubicBezTo>
                  <a:pt x="-7" y="14604"/>
                  <a:pt x="-6" y="14492"/>
                  <a:pt x="20" y="14455"/>
                </a:cubicBezTo>
                <a:cubicBezTo>
                  <a:pt x="31" y="14438"/>
                  <a:pt x="43" y="14351"/>
                  <a:pt x="47" y="14261"/>
                </a:cubicBezTo>
                <a:cubicBezTo>
                  <a:pt x="56" y="14043"/>
                  <a:pt x="76" y="13923"/>
                  <a:pt x="109" y="13884"/>
                </a:cubicBezTo>
                <a:cubicBezTo>
                  <a:pt x="123" y="13866"/>
                  <a:pt x="136" y="13834"/>
                  <a:pt x="136" y="13811"/>
                </a:cubicBezTo>
                <a:cubicBezTo>
                  <a:pt x="136" y="13768"/>
                  <a:pt x="210" y="13666"/>
                  <a:pt x="243" y="13664"/>
                </a:cubicBezTo>
                <a:cubicBezTo>
                  <a:pt x="277" y="13662"/>
                  <a:pt x="389" y="13365"/>
                  <a:pt x="389" y="13275"/>
                </a:cubicBezTo>
                <a:cubicBezTo>
                  <a:pt x="389" y="13184"/>
                  <a:pt x="464" y="13103"/>
                  <a:pt x="542" y="13110"/>
                </a:cubicBezTo>
                <a:cubicBezTo>
                  <a:pt x="633" y="13117"/>
                  <a:pt x="662" y="13093"/>
                  <a:pt x="662" y="13006"/>
                </a:cubicBezTo>
                <a:cubicBezTo>
                  <a:pt x="662" y="12957"/>
                  <a:pt x="677" y="12929"/>
                  <a:pt x="712" y="12909"/>
                </a:cubicBezTo>
                <a:cubicBezTo>
                  <a:pt x="780" y="12872"/>
                  <a:pt x="883" y="12875"/>
                  <a:pt x="911" y="12915"/>
                </a:cubicBezTo>
                <a:cubicBezTo>
                  <a:pt x="928" y="12940"/>
                  <a:pt x="945" y="12940"/>
                  <a:pt x="981" y="12911"/>
                </a:cubicBezTo>
                <a:cubicBezTo>
                  <a:pt x="1077" y="12838"/>
                  <a:pt x="1190" y="12900"/>
                  <a:pt x="1347" y="13114"/>
                </a:cubicBezTo>
                <a:cubicBezTo>
                  <a:pt x="1396" y="13179"/>
                  <a:pt x="1379" y="13256"/>
                  <a:pt x="1289" y="13391"/>
                </a:cubicBezTo>
                <a:cubicBezTo>
                  <a:pt x="1224" y="13488"/>
                  <a:pt x="1221" y="13500"/>
                  <a:pt x="1246" y="13566"/>
                </a:cubicBezTo>
                <a:cubicBezTo>
                  <a:pt x="1272" y="13636"/>
                  <a:pt x="1431" y="13863"/>
                  <a:pt x="1510" y="13944"/>
                </a:cubicBezTo>
                <a:cubicBezTo>
                  <a:pt x="1552" y="13987"/>
                  <a:pt x="1613" y="14118"/>
                  <a:pt x="1665" y="14277"/>
                </a:cubicBezTo>
                <a:cubicBezTo>
                  <a:pt x="1683" y="14331"/>
                  <a:pt x="1705" y="14397"/>
                  <a:pt x="1715" y="14424"/>
                </a:cubicBezTo>
                <a:cubicBezTo>
                  <a:pt x="1725" y="14450"/>
                  <a:pt x="1733" y="14502"/>
                  <a:pt x="1733" y="14538"/>
                </a:cubicBezTo>
                <a:cubicBezTo>
                  <a:pt x="1733" y="14598"/>
                  <a:pt x="1744" y="14606"/>
                  <a:pt x="1847" y="14621"/>
                </a:cubicBezTo>
                <a:cubicBezTo>
                  <a:pt x="1950" y="14637"/>
                  <a:pt x="2123" y="14728"/>
                  <a:pt x="2185" y="14800"/>
                </a:cubicBezTo>
                <a:cubicBezTo>
                  <a:pt x="2209" y="14828"/>
                  <a:pt x="2351" y="14910"/>
                  <a:pt x="2590" y="15035"/>
                </a:cubicBezTo>
                <a:cubicBezTo>
                  <a:pt x="2649" y="15066"/>
                  <a:pt x="2717" y="15103"/>
                  <a:pt x="2741" y="15116"/>
                </a:cubicBezTo>
                <a:cubicBezTo>
                  <a:pt x="2808" y="15154"/>
                  <a:pt x="3035" y="15226"/>
                  <a:pt x="3088" y="15226"/>
                </a:cubicBezTo>
                <a:cubicBezTo>
                  <a:pt x="3113" y="15226"/>
                  <a:pt x="3168" y="15247"/>
                  <a:pt x="3208" y="15272"/>
                </a:cubicBezTo>
                <a:cubicBezTo>
                  <a:pt x="3335" y="15350"/>
                  <a:pt x="3357" y="15361"/>
                  <a:pt x="3467" y="15395"/>
                </a:cubicBezTo>
                <a:cubicBezTo>
                  <a:pt x="3526" y="15413"/>
                  <a:pt x="3621" y="15447"/>
                  <a:pt x="3677" y="15471"/>
                </a:cubicBezTo>
                <a:cubicBezTo>
                  <a:pt x="3764" y="15507"/>
                  <a:pt x="3788" y="15508"/>
                  <a:pt x="3833" y="15476"/>
                </a:cubicBezTo>
                <a:cubicBezTo>
                  <a:pt x="4044" y="15328"/>
                  <a:pt x="4234" y="15326"/>
                  <a:pt x="4433" y="15469"/>
                </a:cubicBezTo>
                <a:cubicBezTo>
                  <a:pt x="4506" y="15522"/>
                  <a:pt x="4566" y="15511"/>
                  <a:pt x="5035" y="15364"/>
                </a:cubicBezTo>
                <a:cubicBezTo>
                  <a:pt x="5078" y="15350"/>
                  <a:pt x="5179" y="15321"/>
                  <a:pt x="5260" y="15298"/>
                </a:cubicBezTo>
                <a:cubicBezTo>
                  <a:pt x="5340" y="15275"/>
                  <a:pt x="5441" y="15244"/>
                  <a:pt x="5484" y="15228"/>
                </a:cubicBezTo>
                <a:cubicBezTo>
                  <a:pt x="5526" y="15213"/>
                  <a:pt x="5636" y="15174"/>
                  <a:pt x="5727" y="15142"/>
                </a:cubicBezTo>
                <a:cubicBezTo>
                  <a:pt x="5985" y="15051"/>
                  <a:pt x="6046" y="15027"/>
                  <a:pt x="6079" y="15004"/>
                </a:cubicBezTo>
                <a:cubicBezTo>
                  <a:pt x="6095" y="14992"/>
                  <a:pt x="6148" y="14973"/>
                  <a:pt x="6195" y="14961"/>
                </a:cubicBezTo>
                <a:cubicBezTo>
                  <a:pt x="6243" y="14950"/>
                  <a:pt x="6291" y="14932"/>
                  <a:pt x="6302" y="14922"/>
                </a:cubicBezTo>
                <a:cubicBezTo>
                  <a:pt x="6313" y="14911"/>
                  <a:pt x="6370" y="14880"/>
                  <a:pt x="6429" y="14851"/>
                </a:cubicBezTo>
                <a:cubicBezTo>
                  <a:pt x="6487" y="14823"/>
                  <a:pt x="6544" y="14789"/>
                  <a:pt x="6554" y="14776"/>
                </a:cubicBezTo>
                <a:cubicBezTo>
                  <a:pt x="6564" y="14763"/>
                  <a:pt x="6598" y="14752"/>
                  <a:pt x="6628" y="14752"/>
                </a:cubicBezTo>
                <a:cubicBezTo>
                  <a:pt x="6658" y="14752"/>
                  <a:pt x="6718" y="14727"/>
                  <a:pt x="6760" y="14696"/>
                </a:cubicBezTo>
                <a:cubicBezTo>
                  <a:pt x="6802" y="14665"/>
                  <a:pt x="6847" y="14640"/>
                  <a:pt x="6861" y="14639"/>
                </a:cubicBezTo>
                <a:cubicBezTo>
                  <a:pt x="6875" y="14639"/>
                  <a:pt x="6921" y="14615"/>
                  <a:pt x="6964" y="14586"/>
                </a:cubicBezTo>
                <a:cubicBezTo>
                  <a:pt x="7007" y="14557"/>
                  <a:pt x="7048" y="14539"/>
                  <a:pt x="7055" y="14545"/>
                </a:cubicBezTo>
                <a:cubicBezTo>
                  <a:pt x="7063" y="14552"/>
                  <a:pt x="7074" y="14545"/>
                  <a:pt x="7081" y="14529"/>
                </a:cubicBezTo>
                <a:cubicBezTo>
                  <a:pt x="7088" y="14513"/>
                  <a:pt x="7115" y="14501"/>
                  <a:pt x="7142" y="14501"/>
                </a:cubicBezTo>
                <a:cubicBezTo>
                  <a:pt x="7169" y="14501"/>
                  <a:pt x="7254" y="14458"/>
                  <a:pt x="7331" y="14405"/>
                </a:cubicBezTo>
                <a:cubicBezTo>
                  <a:pt x="7408" y="14353"/>
                  <a:pt x="7527" y="14283"/>
                  <a:pt x="7596" y="14250"/>
                </a:cubicBezTo>
                <a:cubicBezTo>
                  <a:pt x="7664" y="14218"/>
                  <a:pt x="7755" y="14167"/>
                  <a:pt x="7796" y="14138"/>
                </a:cubicBezTo>
                <a:cubicBezTo>
                  <a:pt x="7838" y="14110"/>
                  <a:pt x="7899" y="14078"/>
                  <a:pt x="7932" y="14067"/>
                </a:cubicBezTo>
                <a:cubicBezTo>
                  <a:pt x="7965" y="14057"/>
                  <a:pt x="8041" y="14014"/>
                  <a:pt x="8102" y="13971"/>
                </a:cubicBezTo>
                <a:cubicBezTo>
                  <a:pt x="8338" y="13805"/>
                  <a:pt x="8470" y="13719"/>
                  <a:pt x="8488" y="13719"/>
                </a:cubicBezTo>
                <a:cubicBezTo>
                  <a:pt x="8498" y="13719"/>
                  <a:pt x="8560" y="13682"/>
                  <a:pt x="8626" y="13637"/>
                </a:cubicBezTo>
                <a:cubicBezTo>
                  <a:pt x="8691" y="13591"/>
                  <a:pt x="8767" y="13546"/>
                  <a:pt x="8795" y="13536"/>
                </a:cubicBezTo>
                <a:cubicBezTo>
                  <a:pt x="8822" y="13526"/>
                  <a:pt x="8844" y="13506"/>
                  <a:pt x="8844" y="13492"/>
                </a:cubicBezTo>
                <a:cubicBezTo>
                  <a:pt x="8844" y="13477"/>
                  <a:pt x="8877" y="13446"/>
                  <a:pt x="8918" y="13423"/>
                </a:cubicBezTo>
                <a:cubicBezTo>
                  <a:pt x="9056" y="13343"/>
                  <a:pt x="9127" y="13292"/>
                  <a:pt x="9185" y="13230"/>
                </a:cubicBezTo>
                <a:cubicBezTo>
                  <a:pt x="9242" y="13170"/>
                  <a:pt x="9328" y="13117"/>
                  <a:pt x="9354" y="13127"/>
                </a:cubicBezTo>
                <a:cubicBezTo>
                  <a:pt x="9361" y="13129"/>
                  <a:pt x="9388" y="13104"/>
                  <a:pt x="9414" y="13070"/>
                </a:cubicBezTo>
                <a:cubicBezTo>
                  <a:pt x="9459" y="13011"/>
                  <a:pt x="9535" y="12951"/>
                  <a:pt x="9643" y="12890"/>
                </a:cubicBezTo>
                <a:cubicBezTo>
                  <a:pt x="9670" y="12874"/>
                  <a:pt x="9733" y="12817"/>
                  <a:pt x="9784" y="12761"/>
                </a:cubicBezTo>
                <a:cubicBezTo>
                  <a:pt x="9835" y="12706"/>
                  <a:pt x="9898" y="12653"/>
                  <a:pt x="9924" y="12643"/>
                </a:cubicBezTo>
                <a:cubicBezTo>
                  <a:pt x="9950" y="12634"/>
                  <a:pt x="10005" y="12586"/>
                  <a:pt x="10046" y="12536"/>
                </a:cubicBezTo>
                <a:cubicBezTo>
                  <a:pt x="10138" y="12425"/>
                  <a:pt x="10257" y="12320"/>
                  <a:pt x="10270" y="12339"/>
                </a:cubicBezTo>
                <a:cubicBezTo>
                  <a:pt x="10276" y="12347"/>
                  <a:pt x="10319" y="12304"/>
                  <a:pt x="10367" y="12244"/>
                </a:cubicBezTo>
                <a:cubicBezTo>
                  <a:pt x="10414" y="12184"/>
                  <a:pt x="10494" y="12108"/>
                  <a:pt x="10543" y="12074"/>
                </a:cubicBezTo>
                <a:cubicBezTo>
                  <a:pt x="10593" y="12041"/>
                  <a:pt x="10648" y="11989"/>
                  <a:pt x="10667" y="11960"/>
                </a:cubicBezTo>
                <a:cubicBezTo>
                  <a:pt x="10686" y="11930"/>
                  <a:pt x="10713" y="11906"/>
                  <a:pt x="10728" y="11906"/>
                </a:cubicBezTo>
                <a:cubicBezTo>
                  <a:pt x="10742" y="11906"/>
                  <a:pt x="10754" y="11894"/>
                  <a:pt x="10754" y="11879"/>
                </a:cubicBezTo>
                <a:cubicBezTo>
                  <a:pt x="10754" y="11864"/>
                  <a:pt x="10791" y="11827"/>
                  <a:pt x="10837" y="11796"/>
                </a:cubicBezTo>
                <a:cubicBezTo>
                  <a:pt x="10945" y="11722"/>
                  <a:pt x="11111" y="11548"/>
                  <a:pt x="11162" y="11455"/>
                </a:cubicBezTo>
                <a:cubicBezTo>
                  <a:pt x="11209" y="11367"/>
                  <a:pt x="11213" y="11284"/>
                  <a:pt x="11173" y="11236"/>
                </a:cubicBezTo>
                <a:cubicBezTo>
                  <a:pt x="11157" y="11217"/>
                  <a:pt x="11143" y="11172"/>
                  <a:pt x="11143" y="11137"/>
                </a:cubicBezTo>
                <a:cubicBezTo>
                  <a:pt x="11143" y="11101"/>
                  <a:pt x="11135" y="11064"/>
                  <a:pt x="11124" y="11055"/>
                </a:cubicBezTo>
                <a:cubicBezTo>
                  <a:pt x="11113" y="11045"/>
                  <a:pt x="11104" y="10976"/>
                  <a:pt x="11104" y="10901"/>
                </a:cubicBezTo>
                <a:cubicBezTo>
                  <a:pt x="11104" y="10826"/>
                  <a:pt x="11096" y="10757"/>
                  <a:pt x="11085" y="10748"/>
                </a:cubicBezTo>
                <a:cubicBezTo>
                  <a:pt x="11074" y="10738"/>
                  <a:pt x="11066" y="10632"/>
                  <a:pt x="11066" y="10511"/>
                </a:cubicBezTo>
                <a:cubicBezTo>
                  <a:pt x="11066" y="10381"/>
                  <a:pt x="11057" y="10283"/>
                  <a:pt x="11044" y="10272"/>
                </a:cubicBezTo>
                <a:cubicBezTo>
                  <a:pt x="11031" y="10260"/>
                  <a:pt x="11028" y="10215"/>
                  <a:pt x="11036" y="10151"/>
                </a:cubicBezTo>
                <a:cubicBezTo>
                  <a:pt x="11043" y="10096"/>
                  <a:pt x="11054" y="9943"/>
                  <a:pt x="11059" y="9813"/>
                </a:cubicBezTo>
                <a:cubicBezTo>
                  <a:pt x="11064" y="9683"/>
                  <a:pt x="11076" y="9564"/>
                  <a:pt x="11086" y="9549"/>
                </a:cubicBezTo>
                <a:cubicBezTo>
                  <a:pt x="11096" y="9535"/>
                  <a:pt x="11104" y="9451"/>
                  <a:pt x="11104" y="9363"/>
                </a:cubicBezTo>
                <a:cubicBezTo>
                  <a:pt x="11104" y="9274"/>
                  <a:pt x="11113" y="9195"/>
                  <a:pt x="11124" y="9185"/>
                </a:cubicBezTo>
                <a:cubicBezTo>
                  <a:pt x="11135" y="9176"/>
                  <a:pt x="11143" y="9133"/>
                  <a:pt x="11143" y="9089"/>
                </a:cubicBezTo>
                <a:cubicBezTo>
                  <a:pt x="11143" y="9046"/>
                  <a:pt x="11157" y="8995"/>
                  <a:pt x="11173" y="8976"/>
                </a:cubicBezTo>
                <a:cubicBezTo>
                  <a:pt x="11189" y="8957"/>
                  <a:pt x="11202" y="8921"/>
                  <a:pt x="11202" y="8896"/>
                </a:cubicBezTo>
                <a:cubicBezTo>
                  <a:pt x="11202" y="8871"/>
                  <a:pt x="11220" y="8809"/>
                  <a:pt x="11241" y="8759"/>
                </a:cubicBezTo>
                <a:cubicBezTo>
                  <a:pt x="11262" y="8709"/>
                  <a:pt x="11280" y="8645"/>
                  <a:pt x="11280" y="8617"/>
                </a:cubicBezTo>
                <a:cubicBezTo>
                  <a:pt x="11280" y="8589"/>
                  <a:pt x="11297" y="8543"/>
                  <a:pt x="11319" y="8516"/>
                </a:cubicBezTo>
                <a:cubicBezTo>
                  <a:pt x="11340" y="8488"/>
                  <a:pt x="11358" y="8449"/>
                  <a:pt x="11358" y="8429"/>
                </a:cubicBezTo>
                <a:cubicBezTo>
                  <a:pt x="11358" y="8409"/>
                  <a:pt x="11369" y="8383"/>
                  <a:pt x="11382" y="8370"/>
                </a:cubicBezTo>
                <a:cubicBezTo>
                  <a:pt x="11396" y="8358"/>
                  <a:pt x="11418" y="8317"/>
                  <a:pt x="11432" y="8278"/>
                </a:cubicBezTo>
                <a:cubicBezTo>
                  <a:pt x="11445" y="8240"/>
                  <a:pt x="11504" y="8133"/>
                  <a:pt x="11562" y="8041"/>
                </a:cubicBezTo>
                <a:cubicBezTo>
                  <a:pt x="11621" y="7949"/>
                  <a:pt x="11669" y="7864"/>
                  <a:pt x="11669" y="7853"/>
                </a:cubicBezTo>
                <a:cubicBezTo>
                  <a:pt x="11669" y="7841"/>
                  <a:pt x="11682" y="7832"/>
                  <a:pt x="11697" y="7832"/>
                </a:cubicBezTo>
                <a:cubicBezTo>
                  <a:pt x="11713" y="7832"/>
                  <a:pt x="11730" y="7809"/>
                  <a:pt x="11736" y="7782"/>
                </a:cubicBezTo>
                <a:cubicBezTo>
                  <a:pt x="11743" y="7754"/>
                  <a:pt x="11820" y="7655"/>
                  <a:pt x="11908" y="7561"/>
                </a:cubicBezTo>
                <a:cubicBezTo>
                  <a:pt x="11997" y="7467"/>
                  <a:pt x="12088" y="7367"/>
                  <a:pt x="12111" y="7339"/>
                </a:cubicBezTo>
                <a:cubicBezTo>
                  <a:pt x="12134" y="7311"/>
                  <a:pt x="12172" y="7269"/>
                  <a:pt x="12196" y="7246"/>
                </a:cubicBezTo>
                <a:cubicBezTo>
                  <a:pt x="12219" y="7223"/>
                  <a:pt x="12282" y="7158"/>
                  <a:pt x="12336" y="7101"/>
                </a:cubicBezTo>
                <a:cubicBezTo>
                  <a:pt x="12390" y="7044"/>
                  <a:pt x="12490" y="6959"/>
                  <a:pt x="12558" y="6912"/>
                </a:cubicBezTo>
                <a:lnTo>
                  <a:pt x="12683" y="6826"/>
                </a:lnTo>
                <a:lnTo>
                  <a:pt x="12683" y="6680"/>
                </a:lnTo>
                <a:cubicBezTo>
                  <a:pt x="12683" y="6584"/>
                  <a:pt x="12695" y="6515"/>
                  <a:pt x="12717" y="6476"/>
                </a:cubicBezTo>
                <a:cubicBezTo>
                  <a:pt x="12769" y="6386"/>
                  <a:pt x="12921" y="6223"/>
                  <a:pt x="12974" y="6199"/>
                </a:cubicBezTo>
                <a:cubicBezTo>
                  <a:pt x="13018" y="6180"/>
                  <a:pt x="13019" y="6176"/>
                  <a:pt x="12986" y="6141"/>
                </a:cubicBezTo>
                <a:cubicBezTo>
                  <a:pt x="12966" y="6121"/>
                  <a:pt x="12910" y="6096"/>
                  <a:pt x="12860" y="6087"/>
                </a:cubicBezTo>
                <a:cubicBezTo>
                  <a:pt x="12766" y="6068"/>
                  <a:pt x="12681" y="6025"/>
                  <a:pt x="12562" y="5934"/>
                </a:cubicBezTo>
                <a:cubicBezTo>
                  <a:pt x="12522" y="5903"/>
                  <a:pt x="12480" y="5879"/>
                  <a:pt x="12467" y="5879"/>
                </a:cubicBezTo>
                <a:cubicBezTo>
                  <a:pt x="12443" y="5879"/>
                  <a:pt x="12333" y="5713"/>
                  <a:pt x="12332" y="5676"/>
                </a:cubicBezTo>
                <a:cubicBezTo>
                  <a:pt x="12332" y="5665"/>
                  <a:pt x="12320" y="5655"/>
                  <a:pt x="12306" y="5655"/>
                </a:cubicBezTo>
                <a:cubicBezTo>
                  <a:pt x="12279" y="5655"/>
                  <a:pt x="12196" y="5532"/>
                  <a:pt x="12196" y="5493"/>
                </a:cubicBezTo>
                <a:cubicBezTo>
                  <a:pt x="12196" y="5481"/>
                  <a:pt x="12180" y="5446"/>
                  <a:pt x="12160" y="5416"/>
                </a:cubicBezTo>
                <a:cubicBezTo>
                  <a:pt x="12123" y="5359"/>
                  <a:pt x="12020" y="5065"/>
                  <a:pt x="12020" y="5015"/>
                </a:cubicBezTo>
                <a:cubicBezTo>
                  <a:pt x="12020" y="4999"/>
                  <a:pt x="12011" y="4986"/>
                  <a:pt x="12001" y="4986"/>
                </a:cubicBezTo>
                <a:cubicBezTo>
                  <a:pt x="11988" y="4986"/>
                  <a:pt x="11981" y="4811"/>
                  <a:pt x="11981" y="4517"/>
                </a:cubicBezTo>
                <a:cubicBezTo>
                  <a:pt x="11981" y="4105"/>
                  <a:pt x="11986" y="4034"/>
                  <a:pt x="12020" y="3932"/>
                </a:cubicBezTo>
                <a:cubicBezTo>
                  <a:pt x="12042" y="3869"/>
                  <a:pt x="12059" y="3799"/>
                  <a:pt x="12059" y="3777"/>
                </a:cubicBezTo>
                <a:cubicBezTo>
                  <a:pt x="12059" y="3755"/>
                  <a:pt x="12072" y="3721"/>
                  <a:pt x="12088" y="3702"/>
                </a:cubicBezTo>
                <a:cubicBezTo>
                  <a:pt x="12104" y="3683"/>
                  <a:pt x="12118" y="3644"/>
                  <a:pt x="12118" y="3615"/>
                </a:cubicBezTo>
                <a:cubicBezTo>
                  <a:pt x="12118" y="3586"/>
                  <a:pt x="12124" y="3563"/>
                  <a:pt x="12132" y="3563"/>
                </a:cubicBezTo>
                <a:cubicBezTo>
                  <a:pt x="12140" y="3563"/>
                  <a:pt x="12157" y="3528"/>
                  <a:pt x="12169" y="3486"/>
                </a:cubicBezTo>
                <a:cubicBezTo>
                  <a:pt x="12207" y="3352"/>
                  <a:pt x="12216" y="3328"/>
                  <a:pt x="12265" y="3214"/>
                </a:cubicBezTo>
                <a:cubicBezTo>
                  <a:pt x="12291" y="3153"/>
                  <a:pt x="12318" y="3080"/>
                  <a:pt x="12324" y="3054"/>
                </a:cubicBezTo>
                <a:cubicBezTo>
                  <a:pt x="12331" y="3027"/>
                  <a:pt x="12343" y="3005"/>
                  <a:pt x="12351" y="3005"/>
                </a:cubicBezTo>
                <a:cubicBezTo>
                  <a:pt x="12360" y="3005"/>
                  <a:pt x="12371" y="2976"/>
                  <a:pt x="12376" y="2942"/>
                </a:cubicBezTo>
                <a:cubicBezTo>
                  <a:pt x="12382" y="2907"/>
                  <a:pt x="12405" y="2810"/>
                  <a:pt x="12427" y="2726"/>
                </a:cubicBezTo>
                <a:cubicBezTo>
                  <a:pt x="12450" y="2642"/>
                  <a:pt x="12468" y="2551"/>
                  <a:pt x="12468" y="2524"/>
                </a:cubicBezTo>
                <a:cubicBezTo>
                  <a:pt x="12468" y="2497"/>
                  <a:pt x="12477" y="2475"/>
                  <a:pt x="12488" y="2475"/>
                </a:cubicBezTo>
                <a:cubicBezTo>
                  <a:pt x="12498" y="2475"/>
                  <a:pt x="12507" y="2425"/>
                  <a:pt x="12507" y="2365"/>
                </a:cubicBezTo>
                <a:cubicBezTo>
                  <a:pt x="12507" y="2304"/>
                  <a:pt x="12515" y="2248"/>
                  <a:pt x="12525" y="2239"/>
                </a:cubicBezTo>
                <a:cubicBezTo>
                  <a:pt x="12542" y="2224"/>
                  <a:pt x="12557" y="2112"/>
                  <a:pt x="12578" y="1847"/>
                </a:cubicBezTo>
                <a:cubicBezTo>
                  <a:pt x="12584" y="1770"/>
                  <a:pt x="12602" y="1697"/>
                  <a:pt x="12616" y="1685"/>
                </a:cubicBezTo>
                <a:cubicBezTo>
                  <a:pt x="12632" y="1672"/>
                  <a:pt x="12644" y="1619"/>
                  <a:pt x="12644" y="1561"/>
                </a:cubicBezTo>
                <a:cubicBezTo>
                  <a:pt x="12644" y="1403"/>
                  <a:pt x="12743" y="1038"/>
                  <a:pt x="12880" y="689"/>
                </a:cubicBezTo>
                <a:cubicBezTo>
                  <a:pt x="12952" y="505"/>
                  <a:pt x="13089" y="306"/>
                  <a:pt x="13156" y="286"/>
                </a:cubicBezTo>
                <a:cubicBezTo>
                  <a:pt x="13169" y="282"/>
                  <a:pt x="13204" y="264"/>
                  <a:pt x="13234" y="247"/>
                </a:cubicBezTo>
                <a:cubicBezTo>
                  <a:pt x="13312" y="201"/>
                  <a:pt x="13572" y="207"/>
                  <a:pt x="13676" y="257"/>
                </a:cubicBezTo>
                <a:cubicBezTo>
                  <a:pt x="13825" y="329"/>
                  <a:pt x="14038" y="471"/>
                  <a:pt x="14134" y="563"/>
                </a:cubicBezTo>
                <a:cubicBezTo>
                  <a:pt x="14166" y="594"/>
                  <a:pt x="14206" y="623"/>
                  <a:pt x="14222" y="628"/>
                </a:cubicBezTo>
                <a:cubicBezTo>
                  <a:pt x="14238" y="633"/>
                  <a:pt x="14264" y="653"/>
                  <a:pt x="14280" y="672"/>
                </a:cubicBezTo>
                <a:cubicBezTo>
                  <a:pt x="14334" y="737"/>
                  <a:pt x="14476" y="828"/>
                  <a:pt x="14523" y="828"/>
                </a:cubicBezTo>
                <a:cubicBezTo>
                  <a:pt x="14548" y="828"/>
                  <a:pt x="14573" y="843"/>
                  <a:pt x="14577" y="862"/>
                </a:cubicBezTo>
                <a:cubicBezTo>
                  <a:pt x="14583" y="886"/>
                  <a:pt x="14604" y="882"/>
                  <a:pt x="14657" y="847"/>
                </a:cubicBezTo>
                <a:cubicBezTo>
                  <a:pt x="14696" y="820"/>
                  <a:pt x="14728" y="788"/>
                  <a:pt x="14728" y="777"/>
                </a:cubicBezTo>
                <a:cubicBezTo>
                  <a:pt x="14728" y="765"/>
                  <a:pt x="14742" y="731"/>
                  <a:pt x="14758" y="701"/>
                </a:cubicBezTo>
                <a:cubicBezTo>
                  <a:pt x="14774" y="671"/>
                  <a:pt x="14815" y="586"/>
                  <a:pt x="14849" y="511"/>
                </a:cubicBezTo>
                <a:cubicBezTo>
                  <a:pt x="14918" y="358"/>
                  <a:pt x="15080" y="165"/>
                  <a:pt x="15224" y="63"/>
                </a:cubicBezTo>
                <a:cubicBezTo>
                  <a:pt x="15309" y="2"/>
                  <a:pt x="15343" y="-5"/>
                  <a:pt x="15497" y="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63" name="The Rider may keep saying go towards the goal,  but if the Elephant is frightened, doubtful or resisting, you will not move"/>
          <p:cNvSpPr txBox="1"/>
          <p:nvPr/>
        </p:nvSpPr>
        <p:spPr>
          <a:xfrm>
            <a:off x="1881809" y="1725731"/>
            <a:ext cx="9488863" cy="5255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defTabSz="457200">
              <a:lnSpc>
                <a:spcPct val="130000"/>
              </a:lnSpc>
              <a:spcBef>
                <a:spcPts val="1000"/>
              </a:spcBef>
              <a:defRPr sz="5500">
                <a:solidFill>
                  <a:srgbClr val="FFFFFF"/>
                </a:solidFill>
              </a:defRPr>
            </a:pPr>
            <a:r>
              <a:t>The Rider may keep saying go towards the goal, </a:t>
            </a:r>
            <a:br/>
            <a:r>
              <a:t>but if the Elephant is frightened, doubtful or resisting, you will not move</a:t>
            </a:r>
          </a:p>
        </p:txBody>
      </p:sp>
      <p:sp>
        <p:nvSpPr>
          <p:cNvPr id="364" name="Rider"/>
          <p:cNvSpPr txBox="1"/>
          <p:nvPr/>
        </p:nvSpPr>
        <p:spPr>
          <a:xfrm>
            <a:off x="2753872" y="11243246"/>
            <a:ext cx="2390441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500">
                <a:solidFill>
                  <a:srgbClr val="E7A936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Rider</a:t>
            </a:r>
          </a:p>
        </p:txBody>
      </p:sp>
      <p:sp>
        <p:nvSpPr>
          <p:cNvPr id="365" name="Elephant"/>
          <p:cNvSpPr txBox="1"/>
          <p:nvPr/>
        </p:nvSpPr>
        <p:spPr>
          <a:xfrm>
            <a:off x="20173346" y="9998645"/>
            <a:ext cx="3874537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500">
                <a:solidFill>
                  <a:srgbClr val="E7A936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Elephant</a:t>
            </a:r>
          </a:p>
        </p:txBody>
      </p:sp>
      <p:sp>
        <p:nvSpPr>
          <p:cNvPr id="366" name="Rider–Elephant metaphor adapted from Switch, Chip &amp; Dan Heath"/>
          <p:cNvSpPr txBox="1"/>
          <p:nvPr/>
        </p:nvSpPr>
        <p:spPr>
          <a:xfrm>
            <a:off x="13459739" y="12987655"/>
            <a:ext cx="10588144" cy="523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457200">
              <a:lnSpc>
                <a:spcPct val="100000"/>
              </a:lnSpc>
              <a:spcBef>
                <a:spcPts val="2500"/>
              </a:spcBef>
              <a:defRPr sz="2800" i="1">
                <a:solidFill>
                  <a:srgbClr val="FFFFFF"/>
                </a:solidFill>
              </a:defRPr>
            </a:pPr>
            <a:r>
              <a:t>Rider–Elephant metaphor adapted from Switch, Chip &amp; Dan Heath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Recognise what is holding you back: fear of failure / ridicule, peer pressure, negative beliefs…"/>
          <p:cNvSpPr txBox="1"/>
          <p:nvPr/>
        </p:nvSpPr>
        <p:spPr>
          <a:xfrm>
            <a:off x="1870977" y="2323279"/>
            <a:ext cx="20829044" cy="10384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1308100" lvl="1" indent="-698500" defTabSz="457200">
              <a:lnSpc>
                <a:spcPct val="110000"/>
              </a:lnSpc>
              <a:spcBef>
                <a:spcPts val="3200"/>
              </a:spcBef>
              <a:buSzPct val="123000"/>
              <a:buChar char="•"/>
              <a:defRPr sz="5500">
                <a:solidFill>
                  <a:srgbClr val="FFFFFF"/>
                </a:solidFill>
              </a:defRPr>
            </a:pPr>
            <a:r>
              <a:rPr dirty="0" err="1"/>
              <a:t>Recognise</a:t>
            </a:r>
            <a:r>
              <a:rPr dirty="0"/>
              <a:t> what is holding you back: </a:t>
            </a:r>
            <a:r>
              <a:rPr sz="4500" dirty="0"/>
              <a:t>fear of failure / ridicule, peer pressure, negative beliefs </a:t>
            </a:r>
          </a:p>
          <a:p>
            <a:pPr marL="1308100" lvl="1" indent="-698500" defTabSz="457200">
              <a:lnSpc>
                <a:spcPct val="110000"/>
              </a:lnSpc>
              <a:spcBef>
                <a:spcPts val="3200"/>
              </a:spcBef>
              <a:buSzPct val="123000"/>
              <a:buChar char="•"/>
              <a:defRPr sz="5500">
                <a:solidFill>
                  <a:srgbClr val="FFFFFF"/>
                </a:solidFill>
              </a:defRPr>
            </a:pPr>
            <a:r>
              <a:rPr dirty="0"/>
              <a:t>Give the Elephant a reason to move: m</a:t>
            </a:r>
            <a:r>
              <a:rPr sz="4500" dirty="0"/>
              <a:t>ake the goal emotionally meaningful - I want to prove to myself I can do it, I want to help my family</a:t>
            </a:r>
          </a:p>
          <a:p>
            <a:pPr marL="1308100" lvl="1" indent="-698500" defTabSz="457200">
              <a:lnSpc>
                <a:spcPct val="110000"/>
              </a:lnSpc>
              <a:spcBef>
                <a:spcPts val="3200"/>
              </a:spcBef>
              <a:buSzPct val="123000"/>
              <a:buChar char="•"/>
              <a:defRPr sz="5500">
                <a:solidFill>
                  <a:srgbClr val="FFFFFF"/>
                </a:solidFill>
              </a:defRPr>
            </a:pPr>
            <a:r>
              <a:rPr dirty="0"/>
              <a:t>Take small steps</a:t>
            </a:r>
          </a:p>
          <a:p>
            <a:pPr marL="1308100" lvl="1" indent="-698500" defTabSz="457200">
              <a:lnSpc>
                <a:spcPct val="110000"/>
              </a:lnSpc>
              <a:spcBef>
                <a:spcPts val="3200"/>
              </a:spcBef>
              <a:buSzPct val="123000"/>
              <a:buChar char="•"/>
              <a:defRPr sz="5500">
                <a:solidFill>
                  <a:srgbClr val="FFFFFF"/>
                </a:solidFill>
              </a:defRPr>
            </a:pPr>
            <a:r>
              <a:rPr dirty="0"/>
              <a:t>Quick Wins</a:t>
            </a:r>
          </a:p>
          <a:p>
            <a:pPr marL="1308100" lvl="1" indent="-698500" defTabSz="457200">
              <a:lnSpc>
                <a:spcPct val="110000"/>
              </a:lnSpc>
              <a:spcBef>
                <a:spcPts val="3200"/>
              </a:spcBef>
              <a:buSzPct val="123000"/>
              <a:buChar char="•"/>
              <a:defRPr sz="5500">
                <a:solidFill>
                  <a:srgbClr val="FFFFFF"/>
                </a:solidFill>
              </a:defRPr>
            </a:pPr>
            <a:r>
              <a:rPr dirty="0"/>
              <a:t>Build Habits</a:t>
            </a:r>
          </a:p>
          <a:p>
            <a:pPr marL="1308100" lvl="1" indent="-698500" defTabSz="457200">
              <a:lnSpc>
                <a:spcPct val="110000"/>
              </a:lnSpc>
              <a:spcBef>
                <a:spcPts val="3200"/>
              </a:spcBef>
              <a:buSzPct val="123000"/>
              <a:buChar char="•"/>
              <a:defRPr sz="5500">
                <a:solidFill>
                  <a:srgbClr val="FFFFFF"/>
                </a:solidFill>
              </a:defRPr>
            </a:pPr>
            <a:r>
              <a:rPr dirty="0"/>
              <a:t>Shape the Environment</a:t>
            </a:r>
          </a:p>
          <a:p>
            <a:pPr marL="1308100" lvl="1" indent="-698500" defTabSz="457200">
              <a:lnSpc>
                <a:spcPct val="110000"/>
              </a:lnSpc>
              <a:spcBef>
                <a:spcPts val="3200"/>
              </a:spcBef>
              <a:buSzPct val="123000"/>
              <a:buChar char="•"/>
              <a:defRPr sz="5500">
                <a:solidFill>
                  <a:srgbClr val="FFFFFF"/>
                </a:solidFill>
              </a:defRPr>
            </a:pPr>
            <a:r>
              <a:rPr dirty="0"/>
              <a:t>Use Emotions Positively: </a:t>
            </a:r>
            <a:r>
              <a:rPr sz="4500" dirty="0"/>
              <a:t>curiosity, excitement, hope</a:t>
            </a:r>
          </a:p>
        </p:txBody>
      </p:sp>
      <p:sp>
        <p:nvSpPr>
          <p:cNvPr id="369" name="How to Move the Elephant"/>
          <p:cNvSpPr txBox="1"/>
          <p:nvPr/>
        </p:nvSpPr>
        <p:spPr>
          <a:xfrm>
            <a:off x="1683979" y="1008134"/>
            <a:ext cx="16591391" cy="1069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defTabSz="457200">
              <a:lnSpc>
                <a:spcPct val="100000"/>
              </a:lnSpc>
              <a:spcBef>
                <a:spcPts val="1000"/>
              </a:spcBef>
              <a:defRPr sz="6500">
                <a:solidFill>
                  <a:srgbClr val="FFFFFF"/>
                </a:solidFill>
              </a:defRPr>
            </a:pPr>
            <a:r>
              <a:rPr>
                <a:solidFill>
                  <a:srgbClr val="E7A936"/>
                </a:solidFill>
              </a:rPr>
              <a:t>How to Move the Elephant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Automatic vs Deliberate Thinking"/>
          <p:cNvSpPr txBox="1">
            <a:spLocks noGrp="1"/>
          </p:cNvSpPr>
          <p:nvPr>
            <p:ph type="title"/>
          </p:nvPr>
        </p:nvSpPr>
        <p:spPr>
          <a:xfrm>
            <a:off x="1402202" y="5036798"/>
            <a:ext cx="21579596" cy="3642404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9000" spc="-18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Automatic vs Deliberate Thinking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Screenshot 2026-09-27 at 10.21.43 AM.png" descr="Screenshot 2026-09-27 at 10.21.43 AM.png">
            <a:hlinkClick r:id="rId2"/>
          </p:cNvPr>
          <p:cNvPicPr>
            <a:picLocks noChangeAspect="1"/>
          </p:cNvPicPr>
          <p:nvPr/>
        </p:nvPicPr>
        <p:blipFill>
          <a:blip r:embed="rId3"/>
          <a:srcRect r="1769"/>
          <a:stretch>
            <a:fillRect/>
          </a:stretch>
        </p:blipFill>
        <p:spPr>
          <a:xfrm>
            <a:off x="0" y="74564"/>
            <a:ext cx="24379435" cy="13566872"/>
          </a:xfrm>
          <a:prstGeom prst="rect">
            <a:avLst/>
          </a:prstGeom>
          <a:ln w="12700">
            <a:miter lim="400000"/>
          </a:ln>
        </p:spPr>
      </p:pic>
      <p:sp>
        <p:nvSpPr>
          <p:cNvPr id="374" name="https://kalateetkaushal.in/value/stroop.html"/>
          <p:cNvSpPr txBox="1"/>
          <p:nvPr/>
        </p:nvSpPr>
        <p:spPr>
          <a:xfrm>
            <a:off x="8522725" y="12327191"/>
            <a:ext cx="7338547" cy="767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>
                <a:solidFill>
                  <a:srgbClr val="285291"/>
                </a:solidFill>
              </a:defRPr>
            </a:pPr>
            <a:r>
              <a:rPr lang="en-GB" u="sng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Start Activity</a:t>
            </a:r>
            <a:endParaRPr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mental_health_02_automatic_vs_deliberate.png" descr="mental_health_02_automatic_vs_deliberate.png"/>
          <p:cNvPicPr>
            <a:picLocks noChangeAspect="1"/>
          </p:cNvPicPr>
          <p:nvPr/>
        </p:nvPicPr>
        <p:blipFill>
          <a:blip r:embed="rId2"/>
          <a:srcRect l="1088"/>
          <a:stretch>
            <a:fillRect/>
          </a:stretch>
        </p:blipFill>
        <p:spPr>
          <a:xfrm>
            <a:off x="-1" y="-75497"/>
            <a:ext cx="24384001" cy="138669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mental_health_03_situation_interpretation_reaction.png" descr="mental_health_03_situation_interpretation_reac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mental_health_04_threat_or_challenge.png" descr="mental_health_04_threat_or_challen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294" y="-72331"/>
            <a:ext cx="24512588" cy="137883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mental_health_05_pause_before_chain_grows.png" descr="mental_health_05_pause_before_chain_grows.png"/>
          <p:cNvPicPr>
            <a:picLocks noChangeAspect="1"/>
          </p:cNvPicPr>
          <p:nvPr/>
        </p:nvPicPr>
        <p:blipFill>
          <a:blip r:embed="rId2"/>
          <a:srcRect l="624"/>
          <a:stretch>
            <a:fillRect/>
          </a:stretch>
        </p:blipFill>
        <p:spPr>
          <a:xfrm>
            <a:off x="-1" y="-43133"/>
            <a:ext cx="24384001" cy="138022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mental_health_06_health_resource_multiplier.png" descr="mental_health_06_health_resource_multiplier.png"/>
          <p:cNvPicPr>
            <a:picLocks noChangeAspect="1"/>
          </p:cNvPicPr>
          <p:nvPr/>
        </p:nvPicPr>
        <p:blipFill>
          <a:blip r:embed="rId2"/>
          <a:srcRect t="1412"/>
          <a:stretch>
            <a:fillRect/>
          </a:stretch>
        </p:blipFill>
        <p:spPr>
          <a:xfrm>
            <a:off x="0" y="96837"/>
            <a:ext cx="24384000" cy="135223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Screenshot 2026-09-27 at 10.23.27 AM.png" descr="Screenshot 2026-09-27 at 10.23.27 AM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940" y="0"/>
            <a:ext cx="24573878" cy="1381740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DFD98E-E5C7-B32C-29CD-7031512E6FAB}"/>
              </a:ext>
            </a:extLst>
          </p:cNvPr>
          <p:cNvSpPr txBox="1"/>
          <p:nvPr/>
        </p:nvSpPr>
        <p:spPr>
          <a:xfrm>
            <a:off x="7185821" y="7682055"/>
            <a:ext cx="10012356" cy="13444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Click on the Slide to Launch Activity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Trust"/>
          <p:cNvSpPr txBox="1">
            <a:spLocks noGrp="1"/>
          </p:cNvSpPr>
          <p:nvPr>
            <p:ph type="title"/>
          </p:nvPr>
        </p:nvSpPr>
        <p:spPr>
          <a:xfrm>
            <a:off x="1402202" y="4319785"/>
            <a:ext cx="21579596" cy="507643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12000" spc="-239">
                <a:solidFill>
                  <a:srgbClr val="DEAC4E"/>
                </a:solidFill>
              </a:defRPr>
            </a:lvl1pPr>
          </a:lstStyle>
          <a:p>
            <a:r>
              <a:t>Trust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Trust lets you do things you can't do alone."/>
          <p:cNvSpPr txBox="1"/>
          <p:nvPr/>
        </p:nvSpPr>
        <p:spPr>
          <a:xfrm>
            <a:off x="2174680" y="1305750"/>
            <a:ext cx="20034640" cy="1291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algn="ctr" defTabSz="457200">
              <a:lnSpc>
                <a:spcPct val="110000"/>
              </a:lnSpc>
              <a:spcBef>
                <a:spcPts val="1000"/>
              </a:spcBef>
              <a:defRPr sz="8100">
                <a:solidFill>
                  <a:srgbClr val="DEAC4E"/>
                </a:solidFill>
              </a:defRPr>
            </a:pPr>
            <a:r>
              <a:rPr dirty="0"/>
              <a:t>Trust lets you do things you can't do alone.</a:t>
            </a:r>
          </a:p>
        </p:txBody>
      </p:sp>
      <p:sp>
        <p:nvSpPr>
          <p:cNvPr id="392" name="When people trust you:…"/>
          <p:cNvSpPr txBox="1"/>
          <p:nvPr/>
        </p:nvSpPr>
        <p:spPr>
          <a:xfrm>
            <a:off x="3895889" y="3373818"/>
            <a:ext cx="16592222" cy="679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10000"/>
              </a:lnSpc>
              <a:spcBef>
                <a:spcPts val="2500"/>
              </a:spcBef>
              <a:defRPr sz="5500">
                <a:solidFill>
                  <a:srgbClr val="FFFFFF"/>
                </a:solidFill>
              </a:defRPr>
            </a:pPr>
            <a:r>
              <a:rPr dirty="0"/>
              <a:t>When people trust you:</a:t>
            </a:r>
          </a:p>
          <a:p>
            <a:pPr marL="698500" indent="-698500">
              <a:lnSpc>
                <a:spcPct val="110000"/>
              </a:lnSpc>
              <a:spcBef>
                <a:spcPts val="2500"/>
              </a:spcBef>
              <a:buSzPct val="123000"/>
              <a:buChar char="•"/>
              <a:defRPr sz="5500">
                <a:solidFill>
                  <a:srgbClr val="FFFFFF"/>
                </a:solidFill>
              </a:defRPr>
            </a:pPr>
            <a:r>
              <a:rPr dirty="0"/>
              <a:t>A teacher gives you responsibility, like leading the Manak Awards</a:t>
            </a:r>
          </a:p>
          <a:p>
            <a:pPr marL="698500" indent="-698500">
              <a:lnSpc>
                <a:spcPct val="110000"/>
              </a:lnSpc>
              <a:spcBef>
                <a:spcPts val="2500"/>
              </a:spcBef>
              <a:buSzPct val="123000"/>
              <a:buChar char="•"/>
              <a:defRPr sz="5500">
                <a:solidFill>
                  <a:srgbClr val="FFFFFF"/>
                </a:solidFill>
              </a:defRPr>
            </a:pPr>
            <a:r>
              <a:rPr dirty="0"/>
              <a:t>A friend lends you their notes</a:t>
            </a:r>
          </a:p>
          <a:p>
            <a:pPr marL="698500" indent="-698500">
              <a:lnSpc>
                <a:spcPct val="110000"/>
              </a:lnSpc>
              <a:spcBef>
                <a:spcPts val="2500"/>
              </a:spcBef>
              <a:buSzPct val="123000"/>
              <a:buChar char="•"/>
              <a:defRPr sz="5500">
                <a:solidFill>
                  <a:srgbClr val="FFFFFF"/>
                </a:solidFill>
              </a:defRPr>
            </a:pPr>
            <a:r>
              <a:rPr dirty="0"/>
              <a:t>A shopkeeper gives you credit until tomorrow</a:t>
            </a:r>
          </a:p>
          <a:p>
            <a:pPr marL="698500" indent="-698500">
              <a:lnSpc>
                <a:spcPct val="110000"/>
              </a:lnSpc>
              <a:spcBef>
                <a:spcPts val="2500"/>
              </a:spcBef>
              <a:buSzPct val="123000"/>
              <a:buChar char="•"/>
              <a:defRPr sz="5500">
                <a:solidFill>
                  <a:srgbClr val="FFFFFF"/>
                </a:solidFill>
              </a:defRPr>
            </a:pPr>
            <a:r>
              <a:rPr dirty="0"/>
              <a:t>A team chooses you for their project</a:t>
            </a:r>
          </a:p>
        </p:txBody>
      </p:sp>
      <p:sp>
        <p:nvSpPr>
          <p:cNvPr id="393" name="You can't buy trust. You can only earn it."/>
          <p:cNvSpPr txBox="1"/>
          <p:nvPr/>
        </p:nvSpPr>
        <p:spPr>
          <a:xfrm>
            <a:off x="4017295" y="11254397"/>
            <a:ext cx="16349409" cy="11558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100">
                <a:solidFill>
                  <a:srgbClr val="E7A936"/>
                </a:solidFill>
              </a:defRPr>
            </a:lvl1pPr>
          </a:lstStyle>
          <a:p>
            <a:r>
              <a:t>You can't buy trust. You can only earn it.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" grpId="1" uiExpand="1" build="p" bldLvl="5" advAuto="0"/>
      <p:bldP spid="393" grpId="2" animBg="1" advAuto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Trust Compounds"/>
          <p:cNvSpPr txBox="1"/>
          <p:nvPr/>
        </p:nvSpPr>
        <p:spPr>
          <a:xfrm>
            <a:off x="1500991" y="2065705"/>
            <a:ext cx="20034641" cy="1291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defTabSz="457200">
              <a:lnSpc>
                <a:spcPct val="110000"/>
              </a:lnSpc>
              <a:spcBef>
                <a:spcPts val="1000"/>
              </a:spcBef>
              <a:defRPr sz="8100">
                <a:solidFill>
                  <a:srgbClr val="DEAC4E"/>
                </a:solidFill>
              </a:defRPr>
            </a:pPr>
            <a:r>
              <a:rPr dirty="0"/>
              <a:t>Trust Compounds</a:t>
            </a:r>
          </a:p>
        </p:txBody>
      </p:sp>
      <p:sp>
        <p:nvSpPr>
          <p:cNvPr id="396" name="Return the notes on time → a friend lends you a book…"/>
          <p:cNvSpPr txBox="1"/>
          <p:nvPr/>
        </p:nvSpPr>
        <p:spPr>
          <a:xfrm>
            <a:off x="3244654" y="4155259"/>
            <a:ext cx="16547315" cy="7180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98500" indent="-698500">
              <a:lnSpc>
                <a:spcPct val="110000"/>
              </a:lnSpc>
              <a:spcBef>
                <a:spcPts val="2500"/>
              </a:spcBef>
              <a:buSzPct val="123000"/>
              <a:buChar char="•"/>
              <a:defRPr sz="6500">
                <a:solidFill>
                  <a:srgbClr val="FFFFFF"/>
                </a:solidFill>
              </a:defRPr>
            </a:pPr>
            <a:r>
              <a:rPr dirty="0"/>
              <a:t>Return the notes on time → a friend lends you a book</a:t>
            </a:r>
          </a:p>
          <a:p>
            <a:pPr marL="698500" indent="-698500">
              <a:lnSpc>
                <a:spcPct val="110000"/>
              </a:lnSpc>
              <a:spcBef>
                <a:spcPts val="2500"/>
              </a:spcBef>
              <a:buSzPct val="123000"/>
              <a:buChar char="•"/>
              <a:defRPr sz="6500">
                <a:solidFill>
                  <a:srgbClr val="FFFFFF"/>
                </a:solidFill>
              </a:defRPr>
            </a:pPr>
            <a:r>
              <a:rPr dirty="0"/>
              <a:t>Finish a small task → the teacher gives you a bigger one</a:t>
            </a:r>
          </a:p>
          <a:p>
            <a:pPr marL="698500" indent="-698500">
              <a:lnSpc>
                <a:spcPct val="110000"/>
              </a:lnSpc>
              <a:spcBef>
                <a:spcPts val="2500"/>
              </a:spcBef>
              <a:buSzPct val="123000"/>
              <a:buChar char="•"/>
              <a:defRPr sz="6500">
                <a:solidFill>
                  <a:srgbClr val="FFFFFF"/>
                </a:solidFill>
              </a:defRPr>
            </a:pPr>
            <a:r>
              <a:rPr dirty="0"/>
              <a:t>Be fair once → people want to work with you again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" grpId="1" uiExpand="1" build="p" bldLvl="5" advAuto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But trust wisely. Check before you believe.…"/>
          <p:cNvSpPr txBox="1">
            <a:spLocks noGrp="1"/>
          </p:cNvSpPr>
          <p:nvPr>
            <p:ph type="title"/>
          </p:nvPr>
        </p:nvSpPr>
        <p:spPr>
          <a:xfrm>
            <a:off x="2221803" y="2957115"/>
            <a:ext cx="19940394" cy="780177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spcBef>
                <a:spcPts val="2000"/>
              </a:spcBef>
              <a:defRPr sz="8500" spc="-170">
                <a:latin typeface="+mn-lt"/>
                <a:ea typeface="+mn-ea"/>
                <a:cs typeface="+mn-cs"/>
                <a:sym typeface="Helvetica Neue"/>
              </a:defRPr>
            </a:pPr>
            <a:r>
              <a:t>But trust wisely. Check before you believe.</a:t>
            </a:r>
          </a:p>
          <a:p>
            <a:pPr>
              <a:lnSpc>
                <a:spcPct val="120000"/>
              </a:lnSpc>
              <a:spcBef>
                <a:spcPts val="2000"/>
              </a:spcBef>
              <a:defRPr sz="8500" spc="-170">
                <a:latin typeface="+mn-lt"/>
                <a:ea typeface="+mn-ea"/>
                <a:cs typeface="+mn-cs"/>
                <a:sym typeface="Helvetica Neue"/>
              </a:defRPr>
            </a:pPr>
            <a:r>
              <a:t>Trust people step by step, based on what they do, not what they say.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How Trust is Lost"/>
          <p:cNvSpPr txBox="1"/>
          <p:nvPr/>
        </p:nvSpPr>
        <p:spPr>
          <a:xfrm>
            <a:off x="3201167" y="1754835"/>
            <a:ext cx="16343488" cy="157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defTabSz="457200">
              <a:lnSpc>
                <a:spcPct val="110000"/>
              </a:lnSpc>
              <a:spcBef>
                <a:spcPts val="1000"/>
              </a:spcBef>
              <a:defRPr sz="10000">
                <a:solidFill>
                  <a:srgbClr val="FFFFFF"/>
                </a:solidFill>
              </a:defRPr>
            </a:pPr>
            <a:r>
              <a:t>How Trust is Lost</a:t>
            </a:r>
          </a:p>
        </p:txBody>
      </p:sp>
      <p:sp>
        <p:nvSpPr>
          <p:cNvPr id="401" name="Break a promise, even a small one…"/>
          <p:cNvSpPr txBox="1"/>
          <p:nvPr/>
        </p:nvSpPr>
        <p:spPr>
          <a:xfrm>
            <a:off x="5657729" y="4119956"/>
            <a:ext cx="14558737" cy="592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698500" indent="-698500">
              <a:lnSpc>
                <a:spcPct val="100000"/>
              </a:lnSpc>
              <a:spcBef>
                <a:spcPts val="2500"/>
              </a:spcBef>
              <a:buSzPct val="123000"/>
              <a:buChar char="•"/>
              <a:defRPr sz="6000">
                <a:solidFill>
                  <a:srgbClr val="FFFFFF"/>
                </a:solidFill>
              </a:defRPr>
            </a:pPr>
            <a:r>
              <a:t>Break a promise, even a small one</a:t>
            </a:r>
          </a:p>
          <a:p>
            <a:pPr marL="698500" indent="-698500">
              <a:lnSpc>
                <a:spcPct val="100000"/>
              </a:lnSpc>
              <a:spcBef>
                <a:spcPts val="2500"/>
              </a:spcBef>
              <a:buSzPct val="123000"/>
              <a:buChar char="•"/>
              <a:defRPr sz="6000">
                <a:solidFill>
                  <a:srgbClr val="FFFFFF"/>
                </a:solidFill>
              </a:defRPr>
            </a:pPr>
            <a:r>
              <a:t>Lie, or hide a mistake</a:t>
            </a:r>
          </a:p>
          <a:p>
            <a:pPr marL="698500" indent="-698500">
              <a:lnSpc>
                <a:spcPct val="100000"/>
              </a:lnSpc>
              <a:spcBef>
                <a:spcPts val="2500"/>
              </a:spcBef>
              <a:buSzPct val="123000"/>
              <a:buChar char="•"/>
              <a:defRPr sz="6000">
                <a:solidFill>
                  <a:srgbClr val="FFFFFF"/>
                </a:solidFill>
              </a:defRPr>
            </a:pPr>
            <a:r>
              <a:t>Share someone's secret</a:t>
            </a:r>
          </a:p>
          <a:p>
            <a:pPr marL="698500" indent="-698500">
              <a:lnSpc>
                <a:spcPct val="100000"/>
              </a:lnSpc>
              <a:spcBef>
                <a:spcPts val="2500"/>
              </a:spcBef>
              <a:buSzPct val="123000"/>
              <a:buChar char="•"/>
              <a:defRPr sz="6000">
                <a:solidFill>
                  <a:srgbClr val="FFFFFF"/>
                </a:solidFill>
              </a:defRPr>
            </a:pPr>
            <a:r>
              <a:t>Forward a rumour without checking it</a:t>
            </a:r>
          </a:p>
          <a:p>
            <a:pPr marL="698500" indent="-698500">
              <a:lnSpc>
                <a:spcPct val="100000"/>
              </a:lnSpc>
              <a:spcBef>
                <a:spcPts val="2500"/>
              </a:spcBef>
              <a:buSzPct val="123000"/>
              <a:buChar char="•"/>
              <a:defRPr sz="6000">
                <a:solidFill>
                  <a:srgbClr val="FFFFFF"/>
                </a:solidFill>
              </a:defRPr>
            </a:pPr>
            <a:r>
              <a:t>Keep all the mangoes for yourself!</a:t>
            </a:r>
          </a:p>
        </p:txBody>
      </p:sp>
      <p:sp>
        <p:nvSpPr>
          <p:cNvPr id="402" name="Trust grows slowly. It breaks in a moment."/>
          <p:cNvSpPr txBox="1"/>
          <p:nvPr/>
        </p:nvSpPr>
        <p:spPr>
          <a:xfrm>
            <a:off x="4691362" y="10830000"/>
            <a:ext cx="16491472" cy="1131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900">
                <a:solidFill>
                  <a:srgbClr val="E7A936"/>
                </a:solidFill>
              </a:defRPr>
            </a:lvl1pPr>
          </a:lstStyle>
          <a:p>
            <a:r>
              <a:t>Trust grows slowly. It breaks in a moment.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" grpId="1" uiExpand="1" build="p" bldLvl="5" advAuto="0"/>
      <p:bldP spid="402" grpId="2" animBg="1" advAuto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Repairing trust is possible: admit it, say sorry, keep the next promise.…"/>
          <p:cNvSpPr txBox="1">
            <a:spLocks noGrp="1"/>
          </p:cNvSpPr>
          <p:nvPr>
            <p:ph type="title"/>
          </p:nvPr>
        </p:nvSpPr>
        <p:spPr>
          <a:xfrm>
            <a:off x="1664988" y="3292425"/>
            <a:ext cx="21054024" cy="713115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sz="8500" spc="-170">
                <a:latin typeface="+mn-lt"/>
                <a:ea typeface="+mn-ea"/>
                <a:cs typeface="+mn-cs"/>
                <a:sym typeface="Helvetica Neue"/>
              </a:defRPr>
            </a:pPr>
            <a:r>
              <a:t>Repairing trust is possible: admit it, say sorry, keep the next promise. </a:t>
            </a:r>
          </a:p>
          <a:p>
            <a:pPr>
              <a:lnSpc>
                <a:spcPct val="120000"/>
              </a:lnSpc>
              <a:defRPr sz="8500" spc="-170">
                <a:latin typeface="+mn-lt"/>
                <a:ea typeface="+mn-ea"/>
                <a:cs typeface="+mn-cs"/>
                <a:sym typeface="Helvetica Neue"/>
              </a:defRPr>
            </a:pPr>
            <a:r>
              <a:t>But regaining trust takes much longer than breaking it.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Who trusts you today that didn't trust you a year ago?…"/>
          <p:cNvSpPr txBox="1">
            <a:spLocks noGrp="1"/>
          </p:cNvSpPr>
          <p:nvPr>
            <p:ph type="title"/>
          </p:nvPr>
        </p:nvSpPr>
        <p:spPr>
          <a:xfrm>
            <a:off x="3342727" y="2957115"/>
            <a:ext cx="17698546" cy="780177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10000"/>
              </a:lnSpc>
              <a:spcBef>
                <a:spcPts val="5200"/>
              </a:spcBef>
              <a:defRPr sz="8500" spc="-170">
                <a:latin typeface="+mn-lt"/>
                <a:ea typeface="+mn-ea"/>
                <a:cs typeface="+mn-cs"/>
                <a:sym typeface="Helvetica Neue"/>
              </a:defRPr>
            </a:pPr>
            <a:r>
              <a:t>Who trusts you today that didn't trust you a year ago? </a:t>
            </a:r>
          </a:p>
          <a:p>
            <a:pPr>
              <a:lnSpc>
                <a:spcPct val="110000"/>
              </a:lnSpc>
              <a:spcBef>
                <a:spcPts val="5200"/>
              </a:spcBef>
              <a:defRPr sz="8500" spc="-170">
                <a:latin typeface="+mn-lt"/>
                <a:ea typeface="+mn-ea"/>
                <a:cs typeface="+mn-cs"/>
                <a:sym typeface="Helvetica Neue"/>
              </a:defRPr>
            </a:pPr>
            <a:r>
              <a:t>What did you do to earn it?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Screenshot 2026-09-27 at 10.24.37 AM.png" descr="Screenshot 2026-09-27 at 10.24.37 AM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1916" y="0"/>
            <a:ext cx="24465916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791409-5762-D50E-934E-2162E98EFA1D}"/>
              </a:ext>
            </a:extLst>
          </p:cNvPr>
          <p:cNvSpPr txBox="1"/>
          <p:nvPr/>
        </p:nvSpPr>
        <p:spPr>
          <a:xfrm>
            <a:off x="7144864" y="9621691"/>
            <a:ext cx="10012356" cy="13444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Click on the Slide to Launch Activity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Knowledge &amp; Skills"/>
          <p:cNvSpPr txBox="1">
            <a:spLocks noGrp="1"/>
          </p:cNvSpPr>
          <p:nvPr>
            <p:ph type="title"/>
          </p:nvPr>
        </p:nvSpPr>
        <p:spPr>
          <a:xfrm>
            <a:off x="1402202" y="4319785"/>
            <a:ext cx="21579596" cy="507643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12000" spc="-239">
                <a:solidFill>
                  <a:srgbClr val="DEAC4E"/>
                </a:solidFill>
              </a:defRPr>
            </a:lvl1pPr>
          </a:lstStyle>
          <a:p>
            <a:r>
              <a:t>Knowledge &amp; Skills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Phone Game.png" descr="Phone Game.png"/>
          <p:cNvPicPr>
            <a:picLocks noChangeAspect="1"/>
          </p:cNvPicPr>
          <p:nvPr/>
        </p:nvPicPr>
        <p:blipFill>
          <a:blip r:embed="rId2"/>
          <a:srcRect t="61" r="20282"/>
          <a:stretch>
            <a:fillRect/>
          </a:stretch>
        </p:blipFill>
        <p:spPr>
          <a:xfrm>
            <a:off x="5" y="377863"/>
            <a:ext cx="15947861" cy="13328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5" h="21600" extrusionOk="0">
                <a:moveTo>
                  <a:pt x="15456" y="59"/>
                </a:moveTo>
                <a:cubicBezTo>
                  <a:pt x="15486" y="66"/>
                  <a:pt x="15581" y="81"/>
                  <a:pt x="15666" y="93"/>
                </a:cubicBezTo>
                <a:cubicBezTo>
                  <a:pt x="15751" y="106"/>
                  <a:pt x="15861" y="128"/>
                  <a:pt x="15909" y="143"/>
                </a:cubicBezTo>
                <a:cubicBezTo>
                  <a:pt x="15958" y="158"/>
                  <a:pt x="16039" y="171"/>
                  <a:pt x="16090" y="172"/>
                </a:cubicBezTo>
                <a:cubicBezTo>
                  <a:pt x="16141" y="172"/>
                  <a:pt x="16189" y="183"/>
                  <a:pt x="16195" y="196"/>
                </a:cubicBezTo>
                <a:cubicBezTo>
                  <a:pt x="16202" y="209"/>
                  <a:pt x="16269" y="229"/>
                  <a:pt x="16345" y="239"/>
                </a:cubicBezTo>
                <a:cubicBezTo>
                  <a:pt x="16421" y="250"/>
                  <a:pt x="16498" y="267"/>
                  <a:pt x="16516" y="279"/>
                </a:cubicBezTo>
                <a:cubicBezTo>
                  <a:pt x="16563" y="307"/>
                  <a:pt x="16747" y="353"/>
                  <a:pt x="16893" y="374"/>
                </a:cubicBezTo>
                <a:cubicBezTo>
                  <a:pt x="16960" y="383"/>
                  <a:pt x="17025" y="400"/>
                  <a:pt x="17037" y="412"/>
                </a:cubicBezTo>
                <a:cubicBezTo>
                  <a:pt x="17049" y="423"/>
                  <a:pt x="17119" y="441"/>
                  <a:pt x="17192" y="451"/>
                </a:cubicBezTo>
                <a:cubicBezTo>
                  <a:pt x="17265" y="462"/>
                  <a:pt x="17340" y="480"/>
                  <a:pt x="17360" y="492"/>
                </a:cubicBezTo>
                <a:cubicBezTo>
                  <a:pt x="17380" y="504"/>
                  <a:pt x="17429" y="521"/>
                  <a:pt x="17471" y="528"/>
                </a:cubicBezTo>
                <a:cubicBezTo>
                  <a:pt x="17512" y="535"/>
                  <a:pt x="17625" y="560"/>
                  <a:pt x="17722" y="583"/>
                </a:cubicBezTo>
                <a:cubicBezTo>
                  <a:pt x="17820" y="606"/>
                  <a:pt x="17979" y="641"/>
                  <a:pt x="18076" y="662"/>
                </a:cubicBezTo>
                <a:cubicBezTo>
                  <a:pt x="18173" y="682"/>
                  <a:pt x="18303" y="712"/>
                  <a:pt x="18364" y="727"/>
                </a:cubicBezTo>
                <a:cubicBezTo>
                  <a:pt x="18424" y="742"/>
                  <a:pt x="18544" y="767"/>
                  <a:pt x="18629" y="782"/>
                </a:cubicBezTo>
                <a:cubicBezTo>
                  <a:pt x="18714" y="797"/>
                  <a:pt x="18809" y="821"/>
                  <a:pt x="18839" y="835"/>
                </a:cubicBezTo>
                <a:cubicBezTo>
                  <a:pt x="18892" y="859"/>
                  <a:pt x="19043" y="891"/>
                  <a:pt x="19337" y="941"/>
                </a:cubicBezTo>
                <a:cubicBezTo>
                  <a:pt x="19917" y="1040"/>
                  <a:pt x="20462" y="1198"/>
                  <a:pt x="20698" y="1338"/>
                </a:cubicBezTo>
                <a:cubicBezTo>
                  <a:pt x="20876" y="1443"/>
                  <a:pt x="20984" y="1521"/>
                  <a:pt x="21047" y="1589"/>
                </a:cubicBezTo>
                <a:cubicBezTo>
                  <a:pt x="21208" y="1762"/>
                  <a:pt x="21271" y="1840"/>
                  <a:pt x="21271" y="1868"/>
                </a:cubicBezTo>
                <a:cubicBezTo>
                  <a:pt x="21271" y="1883"/>
                  <a:pt x="21296" y="1928"/>
                  <a:pt x="21327" y="1968"/>
                </a:cubicBezTo>
                <a:cubicBezTo>
                  <a:pt x="21357" y="2007"/>
                  <a:pt x="21382" y="2060"/>
                  <a:pt x="21382" y="2086"/>
                </a:cubicBezTo>
                <a:cubicBezTo>
                  <a:pt x="21382" y="2111"/>
                  <a:pt x="21392" y="2132"/>
                  <a:pt x="21404" y="2132"/>
                </a:cubicBezTo>
                <a:cubicBezTo>
                  <a:pt x="21416" y="2132"/>
                  <a:pt x="21426" y="2161"/>
                  <a:pt x="21426" y="2197"/>
                </a:cubicBezTo>
                <a:cubicBezTo>
                  <a:pt x="21426" y="2232"/>
                  <a:pt x="21436" y="2269"/>
                  <a:pt x="21448" y="2278"/>
                </a:cubicBezTo>
                <a:cubicBezTo>
                  <a:pt x="21460" y="2287"/>
                  <a:pt x="21470" y="2358"/>
                  <a:pt x="21470" y="2436"/>
                </a:cubicBezTo>
                <a:cubicBezTo>
                  <a:pt x="21470" y="2528"/>
                  <a:pt x="21482" y="2593"/>
                  <a:pt x="21503" y="2618"/>
                </a:cubicBezTo>
                <a:cubicBezTo>
                  <a:pt x="21526" y="2645"/>
                  <a:pt x="21537" y="2712"/>
                  <a:pt x="21537" y="2827"/>
                </a:cubicBezTo>
                <a:cubicBezTo>
                  <a:pt x="21537" y="2920"/>
                  <a:pt x="21547" y="3009"/>
                  <a:pt x="21561" y="3025"/>
                </a:cubicBezTo>
                <a:cubicBezTo>
                  <a:pt x="21600" y="3072"/>
                  <a:pt x="21552" y="3620"/>
                  <a:pt x="21501" y="3707"/>
                </a:cubicBezTo>
                <a:cubicBezTo>
                  <a:pt x="21484" y="3736"/>
                  <a:pt x="21470" y="3798"/>
                  <a:pt x="21470" y="3845"/>
                </a:cubicBezTo>
                <a:cubicBezTo>
                  <a:pt x="21470" y="3892"/>
                  <a:pt x="21460" y="3938"/>
                  <a:pt x="21448" y="3947"/>
                </a:cubicBezTo>
                <a:cubicBezTo>
                  <a:pt x="21436" y="3956"/>
                  <a:pt x="21426" y="4009"/>
                  <a:pt x="21426" y="4066"/>
                </a:cubicBezTo>
                <a:cubicBezTo>
                  <a:pt x="21426" y="4122"/>
                  <a:pt x="21416" y="4176"/>
                  <a:pt x="21404" y="4185"/>
                </a:cubicBezTo>
                <a:cubicBezTo>
                  <a:pt x="21392" y="4194"/>
                  <a:pt x="21382" y="4248"/>
                  <a:pt x="21382" y="4304"/>
                </a:cubicBezTo>
                <a:cubicBezTo>
                  <a:pt x="21382" y="4364"/>
                  <a:pt x="21369" y="4416"/>
                  <a:pt x="21351" y="4429"/>
                </a:cubicBezTo>
                <a:cubicBezTo>
                  <a:pt x="21335" y="4440"/>
                  <a:pt x="21316" y="4492"/>
                  <a:pt x="21309" y="4542"/>
                </a:cubicBezTo>
                <a:cubicBezTo>
                  <a:pt x="21288" y="4702"/>
                  <a:pt x="21268" y="4791"/>
                  <a:pt x="21236" y="4878"/>
                </a:cubicBezTo>
                <a:cubicBezTo>
                  <a:pt x="21219" y="4923"/>
                  <a:pt x="21205" y="4985"/>
                  <a:pt x="21205" y="5015"/>
                </a:cubicBezTo>
                <a:cubicBezTo>
                  <a:pt x="21205" y="5045"/>
                  <a:pt x="21196" y="5076"/>
                  <a:pt x="21185" y="5084"/>
                </a:cubicBezTo>
                <a:cubicBezTo>
                  <a:pt x="21166" y="5098"/>
                  <a:pt x="21159" y="5136"/>
                  <a:pt x="21126" y="5412"/>
                </a:cubicBezTo>
                <a:cubicBezTo>
                  <a:pt x="21118" y="5475"/>
                  <a:pt x="21098" y="5533"/>
                  <a:pt x="21081" y="5541"/>
                </a:cubicBezTo>
                <a:cubicBezTo>
                  <a:pt x="21063" y="5549"/>
                  <a:pt x="21050" y="5592"/>
                  <a:pt x="21050" y="5643"/>
                </a:cubicBezTo>
                <a:cubicBezTo>
                  <a:pt x="21050" y="5692"/>
                  <a:pt x="21040" y="5739"/>
                  <a:pt x="21028" y="5748"/>
                </a:cubicBezTo>
                <a:cubicBezTo>
                  <a:pt x="21016" y="5757"/>
                  <a:pt x="21006" y="5804"/>
                  <a:pt x="21006" y="5852"/>
                </a:cubicBezTo>
                <a:cubicBezTo>
                  <a:pt x="21006" y="5901"/>
                  <a:pt x="20991" y="5974"/>
                  <a:pt x="20973" y="6016"/>
                </a:cubicBezTo>
                <a:cubicBezTo>
                  <a:pt x="20955" y="6058"/>
                  <a:pt x="20940" y="6130"/>
                  <a:pt x="20940" y="6176"/>
                </a:cubicBezTo>
                <a:cubicBezTo>
                  <a:pt x="20940" y="6223"/>
                  <a:pt x="20930" y="6268"/>
                  <a:pt x="20917" y="6277"/>
                </a:cubicBezTo>
                <a:cubicBezTo>
                  <a:pt x="20905" y="6286"/>
                  <a:pt x="20895" y="6334"/>
                  <a:pt x="20895" y="6383"/>
                </a:cubicBezTo>
                <a:cubicBezTo>
                  <a:pt x="20895" y="6433"/>
                  <a:pt x="20885" y="6480"/>
                  <a:pt x="20873" y="6489"/>
                </a:cubicBezTo>
                <a:cubicBezTo>
                  <a:pt x="20861" y="6498"/>
                  <a:pt x="20851" y="6545"/>
                  <a:pt x="20851" y="6594"/>
                </a:cubicBezTo>
                <a:cubicBezTo>
                  <a:pt x="20851" y="6642"/>
                  <a:pt x="20836" y="6696"/>
                  <a:pt x="20818" y="6714"/>
                </a:cubicBezTo>
                <a:cubicBezTo>
                  <a:pt x="20799" y="6733"/>
                  <a:pt x="20785" y="6791"/>
                  <a:pt x="20785" y="6849"/>
                </a:cubicBezTo>
                <a:cubicBezTo>
                  <a:pt x="20785" y="6904"/>
                  <a:pt x="20775" y="6957"/>
                  <a:pt x="20763" y="6966"/>
                </a:cubicBezTo>
                <a:cubicBezTo>
                  <a:pt x="20751" y="6975"/>
                  <a:pt x="20741" y="7022"/>
                  <a:pt x="20741" y="7070"/>
                </a:cubicBezTo>
                <a:cubicBezTo>
                  <a:pt x="20741" y="7119"/>
                  <a:pt x="20726" y="7173"/>
                  <a:pt x="20707" y="7191"/>
                </a:cubicBezTo>
                <a:cubicBezTo>
                  <a:pt x="20689" y="7209"/>
                  <a:pt x="20674" y="7252"/>
                  <a:pt x="20674" y="7286"/>
                </a:cubicBezTo>
                <a:cubicBezTo>
                  <a:pt x="20674" y="7319"/>
                  <a:pt x="20664" y="7354"/>
                  <a:pt x="20652" y="7363"/>
                </a:cubicBezTo>
                <a:cubicBezTo>
                  <a:pt x="20640" y="7372"/>
                  <a:pt x="20630" y="7426"/>
                  <a:pt x="20630" y="7483"/>
                </a:cubicBezTo>
                <a:cubicBezTo>
                  <a:pt x="20630" y="7539"/>
                  <a:pt x="20620" y="7593"/>
                  <a:pt x="20608" y="7602"/>
                </a:cubicBezTo>
                <a:cubicBezTo>
                  <a:pt x="20596" y="7611"/>
                  <a:pt x="20586" y="7636"/>
                  <a:pt x="20586" y="7658"/>
                </a:cubicBezTo>
                <a:cubicBezTo>
                  <a:pt x="20586" y="7680"/>
                  <a:pt x="20571" y="7716"/>
                  <a:pt x="20553" y="7738"/>
                </a:cubicBezTo>
                <a:cubicBezTo>
                  <a:pt x="20532" y="7763"/>
                  <a:pt x="20519" y="7827"/>
                  <a:pt x="20519" y="7908"/>
                </a:cubicBezTo>
                <a:cubicBezTo>
                  <a:pt x="20519" y="7980"/>
                  <a:pt x="20510" y="8039"/>
                  <a:pt x="20497" y="8039"/>
                </a:cubicBezTo>
                <a:cubicBezTo>
                  <a:pt x="20485" y="8039"/>
                  <a:pt x="20475" y="8068"/>
                  <a:pt x="20475" y="8103"/>
                </a:cubicBezTo>
                <a:cubicBezTo>
                  <a:pt x="20475" y="8139"/>
                  <a:pt x="20465" y="8175"/>
                  <a:pt x="20453" y="8184"/>
                </a:cubicBezTo>
                <a:cubicBezTo>
                  <a:pt x="20441" y="8193"/>
                  <a:pt x="20431" y="8258"/>
                  <a:pt x="20431" y="8328"/>
                </a:cubicBezTo>
                <a:cubicBezTo>
                  <a:pt x="20431" y="8410"/>
                  <a:pt x="20419" y="8468"/>
                  <a:pt x="20398" y="8489"/>
                </a:cubicBezTo>
                <a:cubicBezTo>
                  <a:pt x="20380" y="8507"/>
                  <a:pt x="20365" y="8550"/>
                  <a:pt x="20365" y="8583"/>
                </a:cubicBezTo>
                <a:cubicBezTo>
                  <a:pt x="20365" y="8617"/>
                  <a:pt x="20355" y="8652"/>
                  <a:pt x="20343" y="8661"/>
                </a:cubicBezTo>
                <a:cubicBezTo>
                  <a:pt x="20330" y="8670"/>
                  <a:pt x="20320" y="8737"/>
                  <a:pt x="20320" y="8809"/>
                </a:cubicBezTo>
                <a:cubicBezTo>
                  <a:pt x="20320" y="8902"/>
                  <a:pt x="20311" y="8945"/>
                  <a:pt x="20287" y="8956"/>
                </a:cubicBezTo>
                <a:cubicBezTo>
                  <a:pt x="20266" y="8966"/>
                  <a:pt x="20254" y="9007"/>
                  <a:pt x="20254" y="9075"/>
                </a:cubicBezTo>
                <a:cubicBezTo>
                  <a:pt x="20254" y="9131"/>
                  <a:pt x="20244" y="9178"/>
                  <a:pt x="20232" y="9178"/>
                </a:cubicBezTo>
                <a:cubicBezTo>
                  <a:pt x="20220" y="9178"/>
                  <a:pt x="20210" y="9237"/>
                  <a:pt x="20210" y="9309"/>
                </a:cubicBezTo>
                <a:cubicBezTo>
                  <a:pt x="20210" y="9381"/>
                  <a:pt x="20200" y="9447"/>
                  <a:pt x="20188" y="9456"/>
                </a:cubicBezTo>
                <a:cubicBezTo>
                  <a:pt x="20176" y="9465"/>
                  <a:pt x="20166" y="9530"/>
                  <a:pt x="20166" y="9600"/>
                </a:cubicBezTo>
                <a:cubicBezTo>
                  <a:pt x="20166" y="9677"/>
                  <a:pt x="20153" y="9740"/>
                  <a:pt x="20135" y="9758"/>
                </a:cubicBezTo>
                <a:cubicBezTo>
                  <a:pt x="20117" y="9775"/>
                  <a:pt x="20099" y="9845"/>
                  <a:pt x="20092" y="9914"/>
                </a:cubicBezTo>
                <a:cubicBezTo>
                  <a:pt x="20078" y="10083"/>
                  <a:pt x="20053" y="10194"/>
                  <a:pt x="20026" y="10215"/>
                </a:cubicBezTo>
                <a:cubicBezTo>
                  <a:pt x="20014" y="10224"/>
                  <a:pt x="19999" y="10299"/>
                  <a:pt x="19994" y="10380"/>
                </a:cubicBezTo>
                <a:cubicBezTo>
                  <a:pt x="19988" y="10462"/>
                  <a:pt x="19975" y="10529"/>
                  <a:pt x="19964" y="10529"/>
                </a:cubicBezTo>
                <a:cubicBezTo>
                  <a:pt x="19953" y="10529"/>
                  <a:pt x="19945" y="10570"/>
                  <a:pt x="19945" y="10620"/>
                </a:cubicBezTo>
                <a:cubicBezTo>
                  <a:pt x="19945" y="10670"/>
                  <a:pt x="19935" y="10718"/>
                  <a:pt x="19922" y="10727"/>
                </a:cubicBezTo>
                <a:cubicBezTo>
                  <a:pt x="19910" y="10736"/>
                  <a:pt x="19900" y="10771"/>
                  <a:pt x="19900" y="10805"/>
                </a:cubicBezTo>
                <a:cubicBezTo>
                  <a:pt x="19900" y="10839"/>
                  <a:pt x="19885" y="10881"/>
                  <a:pt x="19867" y="10899"/>
                </a:cubicBezTo>
                <a:cubicBezTo>
                  <a:pt x="19849" y="10917"/>
                  <a:pt x="19834" y="10961"/>
                  <a:pt x="19834" y="10995"/>
                </a:cubicBezTo>
                <a:cubicBezTo>
                  <a:pt x="19834" y="11030"/>
                  <a:pt x="19824" y="11058"/>
                  <a:pt x="19812" y="11058"/>
                </a:cubicBezTo>
                <a:cubicBezTo>
                  <a:pt x="19800" y="11058"/>
                  <a:pt x="19790" y="11106"/>
                  <a:pt x="19790" y="11164"/>
                </a:cubicBezTo>
                <a:cubicBezTo>
                  <a:pt x="19790" y="11222"/>
                  <a:pt x="19780" y="11270"/>
                  <a:pt x="19768" y="11270"/>
                </a:cubicBezTo>
                <a:cubicBezTo>
                  <a:pt x="19756" y="11270"/>
                  <a:pt x="19740" y="11318"/>
                  <a:pt x="19732" y="11376"/>
                </a:cubicBezTo>
                <a:cubicBezTo>
                  <a:pt x="19724" y="11434"/>
                  <a:pt x="19709" y="11482"/>
                  <a:pt x="19699" y="11482"/>
                </a:cubicBezTo>
                <a:cubicBezTo>
                  <a:pt x="19688" y="11482"/>
                  <a:pt x="19679" y="11523"/>
                  <a:pt x="19679" y="11573"/>
                </a:cubicBezTo>
                <a:cubicBezTo>
                  <a:pt x="19679" y="11623"/>
                  <a:pt x="19669" y="11672"/>
                  <a:pt x="19657" y="11681"/>
                </a:cubicBezTo>
                <a:cubicBezTo>
                  <a:pt x="19624" y="11705"/>
                  <a:pt x="19631" y="11773"/>
                  <a:pt x="19667" y="11773"/>
                </a:cubicBezTo>
                <a:cubicBezTo>
                  <a:pt x="19720" y="11773"/>
                  <a:pt x="19973" y="11912"/>
                  <a:pt x="20055" y="11986"/>
                </a:cubicBezTo>
                <a:cubicBezTo>
                  <a:pt x="20098" y="12024"/>
                  <a:pt x="20192" y="12096"/>
                  <a:pt x="20265" y="12144"/>
                </a:cubicBezTo>
                <a:cubicBezTo>
                  <a:pt x="20338" y="12193"/>
                  <a:pt x="20432" y="12273"/>
                  <a:pt x="20475" y="12321"/>
                </a:cubicBezTo>
                <a:cubicBezTo>
                  <a:pt x="20517" y="12370"/>
                  <a:pt x="20559" y="12409"/>
                  <a:pt x="20569" y="12409"/>
                </a:cubicBezTo>
                <a:cubicBezTo>
                  <a:pt x="20578" y="12409"/>
                  <a:pt x="20586" y="12433"/>
                  <a:pt x="20586" y="12462"/>
                </a:cubicBezTo>
                <a:cubicBezTo>
                  <a:pt x="20586" y="12491"/>
                  <a:pt x="20595" y="12515"/>
                  <a:pt x="20605" y="12515"/>
                </a:cubicBezTo>
                <a:cubicBezTo>
                  <a:pt x="20616" y="12515"/>
                  <a:pt x="20641" y="12554"/>
                  <a:pt x="20661" y="12601"/>
                </a:cubicBezTo>
                <a:cubicBezTo>
                  <a:pt x="20681" y="12648"/>
                  <a:pt x="20706" y="12705"/>
                  <a:pt x="20716" y="12727"/>
                </a:cubicBezTo>
                <a:cubicBezTo>
                  <a:pt x="20781" y="12864"/>
                  <a:pt x="20813" y="13349"/>
                  <a:pt x="20765" y="13462"/>
                </a:cubicBezTo>
                <a:cubicBezTo>
                  <a:pt x="20738" y="13525"/>
                  <a:pt x="20683" y="13675"/>
                  <a:pt x="20648" y="13780"/>
                </a:cubicBezTo>
                <a:cubicBezTo>
                  <a:pt x="20632" y="13827"/>
                  <a:pt x="20612" y="13866"/>
                  <a:pt x="20603" y="13866"/>
                </a:cubicBezTo>
                <a:cubicBezTo>
                  <a:pt x="20593" y="13866"/>
                  <a:pt x="20586" y="13878"/>
                  <a:pt x="20586" y="13893"/>
                </a:cubicBezTo>
                <a:cubicBezTo>
                  <a:pt x="20586" y="13995"/>
                  <a:pt x="20267" y="14227"/>
                  <a:pt x="20033" y="14294"/>
                </a:cubicBezTo>
                <a:cubicBezTo>
                  <a:pt x="19978" y="14310"/>
                  <a:pt x="19924" y="14334"/>
                  <a:pt x="19913" y="14346"/>
                </a:cubicBezTo>
                <a:cubicBezTo>
                  <a:pt x="19901" y="14359"/>
                  <a:pt x="19874" y="14369"/>
                  <a:pt x="19852" y="14369"/>
                </a:cubicBezTo>
                <a:cubicBezTo>
                  <a:pt x="19831" y="14369"/>
                  <a:pt x="19771" y="14386"/>
                  <a:pt x="19719" y="14407"/>
                </a:cubicBezTo>
                <a:cubicBezTo>
                  <a:pt x="19667" y="14428"/>
                  <a:pt x="19574" y="14453"/>
                  <a:pt x="19513" y="14461"/>
                </a:cubicBezTo>
                <a:cubicBezTo>
                  <a:pt x="19407" y="14476"/>
                  <a:pt x="19303" y="14504"/>
                  <a:pt x="19158" y="14556"/>
                </a:cubicBezTo>
                <a:cubicBezTo>
                  <a:pt x="19121" y="14570"/>
                  <a:pt x="19076" y="14581"/>
                  <a:pt x="19058" y="14581"/>
                </a:cubicBezTo>
                <a:cubicBezTo>
                  <a:pt x="19015" y="14581"/>
                  <a:pt x="18950" y="14675"/>
                  <a:pt x="18950" y="14737"/>
                </a:cubicBezTo>
                <a:cubicBezTo>
                  <a:pt x="18950" y="14764"/>
                  <a:pt x="18935" y="14801"/>
                  <a:pt x="18916" y="14819"/>
                </a:cubicBezTo>
                <a:cubicBezTo>
                  <a:pt x="18895" y="14840"/>
                  <a:pt x="18883" y="14899"/>
                  <a:pt x="18883" y="14980"/>
                </a:cubicBezTo>
                <a:cubicBezTo>
                  <a:pt x="18883" y="15050"/>
                  <a:pt x="18873" y="15115"/>
                  <a:pt x="18860" y="15125"/>
                </a:cubicBezTo>
                <a:cubicBezTo>
                  <a:pt x="18822" y="15153"/>
                  <a:pt x="18882" y="15217"/>
                  <a:pt x="18947" y="15217"/>
                </a:cubicBezTo>
                <a:cubicBezTo>
                  <a:pt x="19032" y="15218"/>
                  <a:pt x="19177" y="15305"/>
                  <a:pt x="19332" y="15448"/>
                </a:cubicBezTo>
                <a:cubicBezTo>
                  <a:pt x="19407" y="15517"/>
                  <a:pt x="19472" y="15583"/>
                  <a:pt x="19477" y="15594"/>
                </a:cubicBezTo>
                <a:cubicBezTo>
                  <a:pt x="19481" y="15605"/>
                  <a:pt x="19496" y="15614"/>
                  <a:pt x="19511" y="15614"/>
                </a:cubicBezTo>
                <a:cubicBezTo>
                  <a:pt x="19552" y="15614"/>
                  <a:pt x="19775" y="15861"/>
                  <a:pt x="19812" y="15948"/>
                </a:cubicBezTo>
                <a:cubicBezTo>
                  <a:pt x="19830" y="15990"/>
                  <a:pt x="19858" y="16040"/>
                  <a:pt x="19873" y="16060"/>
                </a:cubicBezTo>
                <a:cubicBezTo>
                  <a:pt x="19888" y="16079"/>
                  <a:pt x="19900" y="16129"/>
                  <a:pt x="19900" y="16171"/>
                </a:cubicBezTo>
                <a:cubicBezTo>
                  <a:pt x="19900" y="16212"/>
                  <a:pt x="19910" y="16254"/>
                  <a:pt x="19922" y="16263"/>
                </a:cubicBezTo>
                <a:cubicBezTo>
                  <a:pt x="19935" y="16272"/>
                  <a:pt x="19945" y="16404"/>
                  <a:pt x="19945" y="16568"/>
                </a:cubicBezTo>
                <a:cubicBezTo>
                  <a:pt x="19945" y="16731"/>
                  <a:pt x="19935" y="16863"/>
                  <a:pt x="19922" y="16872"/>
                </a:cubicBezTo>
                <a:cubicBezTo>
                  <a:pt x="19910" y="16881"/>
                  <a:pt x="19900" y="16921"/>
                  <a:pt x="19900" y="16961"/>
                </a:cubicBezTo>
                <a:cubicBezTo>
                  <a:pt x="19900" y="17001"/>
                  <a:pt x="19889" y="17048"/>
                  <a:pt x="19875" y="17065"/>
                </a:cubicBezTo>
                <a:cubicBezTo>
                  <a:pt x="19844" y="17101"/>
                  <a:pt x="19791" y="17277"/>
                  <a:pt x="19790" y="17342"/>
                </a:cubicBezTo>
                <a:cubicBezTo>
                  <a:pt x="19790" y="17368"/>
                  <a:pt x="19780" y="17389"/>
                  <a:pt x="19768" y="17389"/>
                </a:cubicBezTo>
                <a:cubicBezTo>
                  <a:pt x="19756" y="17389"/>
                  <a:pt x="19740" y="17418"/>
                  <a:pt x="19733" y="17455"/>
                </a:cubicBezTo>
                <a:cubicBezTo>
                  <a:pt x="19711" y="17560"/>
                  <a:pt x="19445" y="17786"/>
                  <a:pt x="19344" y="17786"/>
                </a:cubicBezTo>
                <a:cubicBezTo>
                  <a:pt x="19323" y="17786"/>
                  <a:pt x="19300" y="17797"/>
                  <a:pt x="19293" y="17811"/>
                </a:cubicBezTo>
                <a:cubicBezTo>
                  <a:pt x="19273" y="17850"/>
                  <a:pt x="18923" y="17970"/>
                  <a:pt x="18697" y="18016"/>
                </a:cubicBezTo>
                <a:cubicBezTo>
                  <a:pt x="18576" y="18040"/>
                  <a:pt x="18553" y="18072"/>
                  <a:pt x="18612" y="18136"/>
                </a:cubicBezTo>
                <a:cubicBezTo>
                  <a:pt x="18750" y="18285"/>
                  <a:pt x="18883" y="18458"/>
                  <a:pt x="18883" y="18487"/>
                </a:cubicBezTo>
                <a:cubicBezTo>
                  <a:pt x="18883" y="18506"/>
                  <a:pt x="18898" y="18529"/>
                  <a:pt x="18916" y="18537"/>
                </a:cubicBezTo>
                <a:cubicBezTo>
                  <a:pt x="18937" y="18547"/>
                  <a:pt x="18950" y="18587"/>
                  <a:pt x="18950" y="18644"/>
                </a:cubicBezTo>
                <a:cubicBezTo>
                  <a:pt x="18950" y="18695"/>
                  <a:pt x="18960" y="18744"/>
                  <a:pt x="18972" y="18753"/>
                </a:cubicBezTo>
                <a:cubicBezTo>
                  <a:pt x="19000" y="18774"/>
                  <a:pt x="19000" y="19182"/>
                  <a:pt x="18972" y="19203"/>
                </a:cubicBezTo>
                <a:cubicBezTo>
                  <a:pt x="18959" y="19212"/>
                  <a:pt x="18950" y="19339"/>
                  <a:pt x="18950" y="19493"/>
                </a:cubicBezTo>
                <a:cubicBezTo>
                  <a:pt x="18950" y="19703"/>
                  <a:pt x="18942" y="19773"/>
                  <a:pt x="18916" y="19799"/>
                </a:cubicBezTo>
                <a:cubicBezTo>
                  <a:pt x="18898" y="19817"/>
                  <a:pt x="18883" y="19860"/>
                  <a:pt x="18883" y="19895"/>
                </a:cubicBezTo>
                <a:cubicBezTo>
                  <a:pt x="18883" y="20002"/>
                  <a:pt x="18747" y="20309"/>
                  <a:pt x="18647" y="20427"/>
                </a:cubicBezTo>
                <a:cubicBezTo>
                  <a:pt x="18504" y="20596"/>
                  <a:pt x="18305" y="20741"/>
                  <a:pt x="18106" y="20820"/>
                </a:cubicBezTo>
                <a:cubicBezTo>
                  <a:pt x="18047" y="20843"/>
                  <a:pt x="17994" y="20873"/>
                  <a:pt x="17987" y="20887"/>
                </a:cubicBezTo>
                <a:cubicBezTo>
                  <a:pt x="17980" y="20900"/>
                  <a:pt x="17955" y="20911"/>
                  <a:pt x="17932" y="20911"/>
                </a:cubicBezTo>
                <a:cubicBezTo>
                  <a:pt x="17908" y="20911"/>
                  <a:pt x="17847" y="20934"/>
                  <a:pt x="17795" y="20962"/>
                </a:cubicBezTo>
                <a:cubicBezTo>
                  <a:pt x="17598" y="21068"/>
                  <a:pt x="17524" y="21105"/>
                  <a:pt x="17473" y="21121"/>
                </a:cubicBezTo>
                <a:cubicBezTo>
                  <a:pt x="17426" y="21136"/>
                  <a:pt x="17398" y="21181"/>
                  <a:pt x="17332" y="21341"/>
                </a:cubicBezTo>
                <a:cubicBezTo>
                  <a:pt x="17322" y="21367"/>
                  <a:pt x="17313" y="21415"/>
                  <a:pt x="17313" y="21448"/>
                </a:cubicBezTo>
                <a:cubicBezTo>
                  <a:pt x="17313" y="21481"/>
                  <a:pt x="17293" y="21529"/>
                  <a:pt x="17269" y="21554"/>
                </a:cubicBezTo>
                <a:cubicBezTo>
                  <a:pt x="17227" y="21597"/>
                  <a:pt x="16729" y="21600"/>
                  <a:pt x="8612" y="21600"/>
                </a:cubicBezTo>
                <a:lnTo>
                  <a:pt x="0" y="21600"/>
                </a:lnTo>
                <a:lnTo>
                  <a:pt x="0" y="21503"/>
                </a:lnTo>
                <a:lnTo>
                  <a:pt x="5" y="19832"/>
                </a:lnTo>
                <a:lnTo>
                  <a:pt x="11" y="18064"/>
                </a:lnTo>
                <a:lnTo>
                  <a:pt x="199" y="17951"/>
                </a:lnTo>
                <a:cubicBezTo>
                  <a:pt x="302" y="17889"/>
                  <a:pt x="390" y="17826"/>
                  <a:pt x="394" y="17812"/>
                </a:cubicBezTo>
                <a:cubicBezTo>
                  <a:pt x="398" y="17797"/>
                  <a:pt x="410" y="17791"/>
                  <a:pt x="419" y="17798"/>
                </a:cubicBezTo>
                <a:cubicBezTo>
                  <a:pt x="429" y="17805"/>
                  <a:pt x="454" y="17788"/>
                  <a:pt x="476" y="17759"/>
                </a:cubicBezTo>
                <a:cubicBezTo>
                  <a:pt x="498" y="17730"/>
                  <a:pt x="523" y="17706"/>
                  <a:pt x="533" y="17706"/>
                </a:cubicBezTo>
                <a:cubicBezTo>
                  <a:pt x="577" y="17706"/>
                  <a:pt x="818" y="17468"/>
                  <a:pt x="959" y="17287"/>
                </a:cubicBezTo>
                <a:cubicBezTo>
                  <a:pt x="997" y="17238"/>
                  <a:pt x="1065" y="17151"/>
                  <a:pt x="1111" y="17095"/>
                </a:cubicBezTo>
                <a:cubicBezTo>
                  <a:pt x="1157" y="17038"/>
                  <a:pt x="1194" y="16984"/>
                  <a:pt x="1194" y="16976"/>
                </a:cubicBezTo>
                <a:cubicBezTo>
                  <a:pt x="1194" y="16946"/>
                  <a:pt x="1466" y="16649"/>
                  <a:pt x="1482" y="16661"/>
                </a:cubicBezTo>
                <a:cubicBezTo>
                  <a:pt x="1491" y="16667"/>
                  <a:pt x="1512" y="16653"/>
                  <a:pt x="1529" y="16629"/>
                </a:cubicBezTo>
                <a:cubicBezTo>
                  <a:pt x="1545" y="16605"/>
                  <a:pt x="1589" y="16570"/>
                  <a:pt x="1625" y="16550"/>
                </a:cubicBezTo>
                <a:cubicBezTo>
                  <a:pt x="1662" y="16530"/>
                  <a:pt x="1706" y="16503"/>
                  <a:pt x="1725" y="16490"/>
                </a:cubicBezTo>
                <a:cubicBezTo>
                  <a:pt x="1743" y="16478"/>
                  <a:pt x="1833" y="16441"/>
                  <a:pt x="1925" y="16408"/>
                </a:cubicBezTo>
                <a:cubicBezTo>
                  <a:pt x="2068" y="16358"/>
                  <a:pt x="2129" y="16351"/>
                  <a:pt x="2356" y="16361"/>
                </a:cubicBezTo>
                <a:cubicBezTo>
                  <a:pt x="2547" y="16370"/>
                  <a:pt x="2639" y="16385"/>
                  <a:pt x="2687" y="16417"/>
                </a:cubicBezTo>
                <a:cubicBezTo>
                  <a:pt x="2723" y="16441"/>
                  <a:pt x="2770" y="16461"/>
                  <a:pt x="2790" y="16461"/>
                </a:cubicBezTo>
                <a:cubicBezTo>
                  <a:pt x="2811" y="16461"/>
                  <a:pt x="2834" y="16473"/>
                  <a:pt x="2841" y="16488"/>
                </a:cubicBezTo>
                <a:cubicBezTo>
                  <a:pt x="2849" y="16503"/>
                  <a:pt x="2882" y="16515"/>
                  <a:pt x="2916" y="16515"/>
                </a:cubicBezTo>
                <a:cubicBezTo>
                  <a:pt x="2965" y="16515"/>
                  <a:pt x="2984" y="16495"/>
                  <a:pt x="3016" y="16409"/>
                </a:cubicBezTo>
                <a:cubicBezTo>
                  <a:pt x="3037" y="16350"/>
                  <a:pt x="3064" y="16303"/>
                  <a:pt x="3075" y="16303"/>
                </a:cubicBezTo>
                <a:cubicBezTo>
                  <a:pt x="3086" y="16303"/>
                  <a:pt x="3096" y="16280"/>
                  <a:pt x="3096" y="16253"/>
                </a:cubicBezTo>
                <a:cubicBezTo>
                  <a:pt x="3096" y="16226"/>
                  <a:pt x="3108" y="16190"/>
                  <a:pt x="3124" y="16175"/>
                </a:cubicBezTo>
                <a:cubicBezTo>
                  <a:pt x="3140" y="16159"/>
                  <a:pt x="3167" y="16104"/>
                  <a:pt x="3184" y="16052"/>
                </a:cubicBezTo>
                <a:cubicBezTo>
                  <a:pt x="3201" y="16001"/>
                  <a:pt x="3223" y="15958"/>
                  <a:pt x="3232" y="15958"/>
                </a:cubicBezTo>
                <a:cubicBezTo>
                  <a:pt x="3242" y="15958"/>
                  <a:pt x="3250" y="15934"/>
                  <a:pt x="3250" y="15905"/>
                </a:cubicBezTo>
                <a:cubicBezTo>
                  <a:pt x="3250" y="15875"/>
                  <a:pt x="3265" y="15844"/>
                  <a:pt x="3284" y="15835"/>
                </a:cubicBezTo>
                <a:cubicBezTo>
                  <a:pt x="3302" y="15827"/>
                  <a:pt x="3317" y="15798"/>
                  <a:pt x="3317" y="15770"/>
                </a:cubicBezTo>
                <a:cubicBezTo>
                  <a:pt x="3317" y="15742"/>
                  <a:pt x="3327" y="15720"/>
                  <a:pt x="3339" y="15720"/>
                </a:cubicBezTo>
                <a:cubicBezTo>
                  <a:pt x="3351" y="15720"/>
                  <a:pt x="3361" y="15696"/>
                  <a:pt x="3361" y="15667"/>
                </a:cubicBezTo>
                <a:cubicBezTo>
                  <a:pt x="3361" y="15638"/>
                  <a:pt x="3370" y="15614"/>
                  <a:pt x="3381" y="15614"/>
                </a:cubicBezTo>
                <a:cubicBezTo>
                  <a:pt x="3399" y="15614"/>
                  <a:pt x="3469" y="15457"/>
                  <a:pt x="3525" y="15296"/>
                </a:cubicBezTo>
                <a:cubicBezTo>
                  <a:pt x="3532" y="15274"/>
                  <a:pt x="3557" y="15221"/>
                  <a:pt x="3581" y="15177"/>
                </a:cubicBezTo>
                <a:cubicBezTo>
                  <a:pt x="3604" y="15133"/>
                  <a:pt x="3624" y="15077"/>
                  <a:pt x="3625" y="15051"/>
                </a:cubicBezTo>
                <a:cubicBezTo>
                  <a:pt x="3626" y="15026"/>
                  <a:pt x="3634" y="15005"/>
                  <a:pt x="3643" y="15005"/>
                </a:cubicBezTo>
                <a:cubicBezTo>
                  <a:pt x="3652" y="15005"/>
                  <a:pt x="3688" y="14930"/>
                  <a:pt x="3722" y="14839"/>
                </a:cubicBezTo>
                <a:cubicBezTo>
                  <a:pt x="3756" y="14748"/>
                  <a:pt x="3793" y="14656"/>
                  <a:pt x="3805" y="14634"/>
                </a:cubicBezTo>
                <a:cubicBezTo>
                  <a:pt x="3816" y="14612"/>
                  <a:pt x="3831" y="14576"/>
                  <a:pt x="3838" y="14555"/>
                </a:cubicBezTo>
                <a:cubicBezTo>
                  <a:pt x="3864" y="14475"/>
                  <a:pt x="3903" y="14382"/>
                  <a:pt x="3915" y="14369"/>
                </a:cubicBezTo>
                <a:cubicBezTo>
                  <a:pt x="3927" y="14357"/>
                  <a:pt x="4018" y="14132"/>
                  <a:pt x="4055" y="14025"/>
                </a:cubicBezTo>
                <a:cubicBezTo>
                  <a:pt x="4063" y="14003"/>
                  <a:pt x="4088" y="13949"/>
                  <a:pt x="4111" y="13906"/>
                </a:cubicBezTo>
                <a:cubicBezTo>
                  <a:pt x="4135" y="13862"/>
                  <a:pt x="4154" y="13806"/>
                  <a:pt x="4155" y="13782"/>
                </a:cubicBezTo>
                <a:cubicBezTo>
                  <a:pt x="4156" y="13758"/>
                  <a:pt x="4171" y="13704"/>
                  <a:pt x="4188" y="13663"/>
                </a:cubicBezTo>
                <a:cubicBezTo>
                  <a:pt x="4290" y="13416"/>
                  <a:pt x="4312" y="13352"/>
                  <a:pt x="4312" y="13305"/>
                </a:cubicBezTo>
                <a:cubicBezTo>
                  <a:pt x="4312" y="13276"/>
                  <a:pt x="4327" y="13235"/>
                  <a:pt x="4345" y="13213"/>
                </a:cubicBezTo>
                <a:cubicBezTo>
                  <a:pt x="4363" y="13191"/>
                  <a:pt x="4378" y="13147"/>
                  <a:pt x="4379" y="13116"/>
                </a:cubicBezTo>
                <a:cubicBezTo>
                  <a:pt x="4379" y="13084"/>
                  <a:pt x="4399" y="13028"/>
                  <a:pt x="4422" y="12992"/>
                </a:cubicBezTo>
                <a:cubicBezTo>
                  <a:pt x="4446" y="12955"/>
                  <a:pt x="4466" y="12911"/>
                  <a:pt x="4466" y="12893"/>
                </a:cubicBezTo>
                <a:cubicBezTo>
                  <a:pt x="4466" y="12875"/>
                  <a:pt x="4491" y="12841"/>
                  <a:pt x="4522" y="12817"/>
                </a:cubicBezTo>
                <a:cubicBezTo>
                  <a:pt x="4552" y="12793"/>
                  <a:pt x="4577" y="12763"/>
                  <a:pt x="4577" y="12749"/>
                </a:cubicBezTo>
                <a:cubicBezTo>
                  <a:pt x="4577" y="12736"/>
                  <a:pt x="4602" y="12697"/>
                  <a:pt x="4632" y="12663"/>
                </a:cubicBezTo>
                <a:cubicBezTo>
                  <a:pt x="4663" y="12629"/>
                  <a:pt x="4688" y="12594"/>
                  <a:pt x="4688" y="12585"/>
                </a:cubicBezTo>
                <a:cubicBezTo>
                  <a:pt x="4688" y="12576"/>
                  <a:pt x="4739" y="12512"/>
                  <a:pt x="4801" y="12443"/>
                </a:cubicBezTo>
                <a:cubicBezTo>
                  <a:pt x="4863" y="12373"/>
                  <a:pt x="4938" y="12290"/>
                  <a:pt x="4966" y="12257"/>
                </a:cubicBezTo>
                <a:cubicBezTo>
                  <a:pt x="4994" y="12224"/>
                  <a:pt x="5024" y="12197"/>
                  <a:pt x="5031" y="12197"/>
                </a:cubicBezTo>
                <a:cubicBezTo>
                  <a:pt x="5039" y="12197"/>
                  <a:pt x="5083" y="12152"/>
                  <a:pt x="5129" y="12098"/>
                </a:cubicBezTo>
                <a:cubicBezTo>
                  <a:pt x="5175" y="12043"/>
                  <a:pt x="5249" y="11963"/>
                  <a:pt x="5293" y="11919"/>
                </a:cubicBezTo>
                <a:cubicBezTo>
                  <a:pt x="5336" y="11875"/>
                  <a:pt x="5372" y="11828"/>
                  <a:pt x="5373" y="11813"/>
                </a:cubicBezTo>
                <a:cubicBezTo>
                  <a:pt x="5373" y="11798"/>
                  <a:pt x="5408" y="11750"/>
                  <a:pt x="5450" y="11707"/>
                </a:cubicBezTo>
                <a:cubicBezTo>
                  <a:pt x="5492" y="11663"/>
                  <a:pt x="5527" y="11619"/>
                  <a:pt x="5527" y="11608"/>
                </a:cubicBezTo>
                <a:cubicBezTo>
                  <a:pt x="5528" y="11597"/>
                  <a:pt x="5545" y="11566"/>
                  <a:pt x="5567" y="11540"/>
                </a:cubicBezTo>
                <a:cubicBezTo>
                  <a:pt x="5588" y="11514"/>
                  <a:pt x="5645" y="11435"/>
                  <a:pt x="5694" y="11364"/>
                </a:cubicBezTo>
                <a:cubicBezTo>
                  <a:pt x="5742" y="11294"/>
                  <a:pt x="5805" y="11206"/>
                  <a:pt x="5832" y="11169"/>
                </a:cubicBezTo>
                <a:cubicBezTo>
                  <a:pt x="5860" y="11132"/>
                  <a:pt x="5903" y="11062"/>
                  <a:pt x="5928" y="11014"/>
                </a:cubicBezTo>
                <a:cubicBezTo>
                  <a:pt x="5953" y="10965"/>
                  <a:pt x="5983" y="10926"/>
                  <a:pt x="5994" y="10926"/>
                </a:cubicBezTo>
                <a:cubicBezTo>
                  <a:pt x="6005" y="10926"/>
                  <a:pt x="6014" y="10908"/>
                  <a:pt x="6014" y="10886"/>
                </a:cubicBezTo>
                <a:cubicBezTo>
                  <a:pt x="6014" y="10864"/>
                  <a:pt x="6024" y="10846"/>
                  <a:pt x="6036" y="10846"/>
                </a:cubicBezTo>
                <a:cubicBezTo>
                  <a:pt x="6049" y="10846"/>
                  <a:pt x="6059" y="10834"/>
                  <a:pt x="6059" y="10820"/>
                </a:cubicBezTo>
                <a:cubicBezTo>
                  <a:pt x="6059" y="10805"/>
                  <a:pt x="6076" y="10771"/>
                  <a:pt x="6097" y="10744"/>
                </a:cubicBezTo>
                <a:cubicBezTo>
                  <a:pt x="6158" y="10668"/>
                  <a:pt x="6213" y="10582"/>
                  <a:pt x="6213" y="10566"/>
                </a:cubicBezTo>
                <a:cubicBezTo>
                  <a:pt x="6213" y="10558"/>
                  <a:pt x="6226" y="10535"/>
                  <a:pt x="6241" y="10514"/>
                </a:cubicBezTo>
                <a:cubicBezTo>
                  <a:pt x="6300" y="10436"/>
                  <a:pt x="6324" y="10398"/>
                  <a:pt x="6324" y="10384"/>
                </a:cubicBezTo>
                <a:cubicBezTo>
                  <a:pt x="6324" y="10376"/>
                  <a:pt x="6341" y="10348"/>
                  <a:pt x="6363" y="10321"/>
                </a:cubicBezTo>
                <a:cubicBezTo>
                  <a:pt x="6434" y="10230"/>
                  <a:pt x="6479" y="10157"/>
                  <a:pt x="6479" y="10131"/>
                </a:cubicBezTo>
                <a:cubicBezTo>
                  <a:pt x="6479" y="10117"/>
                  <a:pt x="6487" y="10105"/>
                  <a:pt x="6496" y="10105"/>
                </a:cubicBezTo>
                <a:cubicBezTo>
                  <a:pt x="6514" y="10105"/>
                  <a:pt x="6744" y="9722"/>
                  <a:pt x="6744" y="9693"/>
                </a:cubicBezTo>
                <a:cubicBezTo>
                  <a:pt x="6744" y="9671"/>
                  <a:pt x="6862" y="9484"/>
                  <a:pt x="6882" y="9473"/>
                </a:cubicBezTo>
                <a:cubicBezTo>
                  <a:pt x="6891" y="9469"/>
                  <a:pt x="6899" y="9449"/>
                  <a:pt x="6899" y="9430"/>
                </a:cubicBezTo>
                <a:cubicBezTo>
                  <a:pt x="6899" y="9411"/>
                  <a:pt x="6914" y="9388"/>
                  <a:pt x="6932" y="9380"/>
                </a:cubicBezTo>
                <a:cubicBezTo>
                  <a:pt x="6950" y="9372"/>
                  <a:pt x="6966" y="9349"/>
                  <a:pt x="6967" y="9331"/>
                </a:cubicBezTo>
                <a:cubicBezTo>
                  <a:pt x="6968" y="9295"/>
                  <a:pt x="7232" y="9012"/>
                  <a:pt x="7321" y="8952"/>
                </a:cubicBezTo>
                <a:cubicBezTo>
                  <a:pt x="7412" y="8890"/>
                  <a:pt x="7826" y="8648"/>
                  <a:pt x="7840" y="8648"/>
                </a:cubicBezTo>
                <a:cubicBezTo>
                  <a:pt x="7885" y="8648"/>
                  <a:pt x="8303" y="8400"/>
                  <a:pt x="8390" y="8323"/>
                </a:cubicBezTo>
                <a:cubicBezTo>
                  <a:pt x="8403" y="8311"/>
                  <a:pt x="8478" y="8252"/>
                  <a:pt x="8557" y="8192"/>
                </a:cubicBezTo>
                <a:cubicBezTo>
                  <a:pt x="8636" y="8132"/>
                  <a:pt x="8704" y="8073"/>
                  <a:pt x="8708" y="8061"/>
                </a:cubicBezTo>
                <a:cubicBezTo>
                  <a:pt x="8712" y="8048"/>
                  <a:pt x="8725" y="8045"/>
                  <a:pt x="8736" y="8053"/>
                </a:cubicBezTo>
                <a:cubicBezTo>
                  <a:pt x="8747" y="8062"/>
                  <a:pt x="8756" y="8055"/>
                  <a:pt x="8756" y="8038"/>
                </a:cubicBezTo>
                <a:cubicBezTo>
                  <a:pt x="8756" y="8022"/>
                  <a:pt x="8769" y="7993"/>
                  <a:pt x="8785" y="7974"/>
                </a:cubicBezTo>
                <a:cubicBezTo>
                  <a:pt x="8801" y="7955"/>
                  <a:pt x="8858" y="7877"/>
                  <a:pt x="8912" y="7800"/>
                </a:cubicBezTo>
                <a:cubicBezTo>
                  <a:pt x="8966" y="7724"/>
                  <a:pt x="9023" y="7646"/>
                  <a:pt x="9038" y="7627"/>
                </a:cubicBezTo>
                <a:cubicBezTo>
                  <a:pt x="9053" y="7608"/>
                  <a:pt x="9066" y="7579"/>
                  <a:pt x="9066" y="7564"/>
                </a:cubicBezTo>
                <a:cubicBezTo>
                  <a:pt x="9066" y="7548"/>
                  <a:pt x="9081" y="7536"/>
                  <a:pt x="9099" y="7536"/>
                </a:cubicBezTo>
                <a:cubicBezTo>
                  <a:pt x="9117" y="7536"/>
                  <a:pt x="9132" y="7524"/>
                  <a:pt x="9132" y="7511"/>
                </a:cubicBezTo>
                <a:cubicBezTo>
                  <a:pt x="9132" y="7497"/>
                  <a:pt x="9210" y="7393"/>
                  <a:pt x="9305" y="7279"/>
                </a:cubicBezTo>
                <a:cubicBezTo>
                  <a:pt x="9611" y="6913"/>
                  <a:pt x="9718" y="6812"/>
                  <a:pt x="9834" y="6782"/>
                </a:cubicBezTo>
                <a:cubicBezTo>
                  <a:pt x="9873" y="6772"/>
                  <a:pt x="9911" y="6752"/>
                  <a:pt x="9918" y="6739"/>
                </a:cubicBezTo>
                <a:cubicBezTo>
                  <a:pt x="9934" y="6708"/>
                  <a:pt x="10098" y="6707"/>
                  <a:pt x="10114" y="6737"/>
                </a:cubicBezTo>
                <a:cubicBezTo>
                  <a:pt x="10121" y="6750"/>
                  <a:pt x="10168" y="6768"/>
                  <a:pt x="10220" y="6778"/>
                </a:cubicBezTo>
                <a:cubicBezTo>
                  <a:pt x="10271" y="6788"/>
                  <a:pt x="10346" y="6820"/>
                  <a:pt x="10385" y="6850"/>
                </a:cubicBezTo>
                <a:cubicBezTo>
                  <a:pt x="10468" y="6911"/>
                  <a:pt x="10503" y="6898"/>
                  <a:pt x="10503" y="6807"/>
                </a:cubicBezTo>
                <a:cubicBezTo>
                  <a:pt x="10503" y="6772"/>
                  <a:pt x="10513" y="6737"/>
                  <a:pt x="10525" y="6728"/>
                </a:cubicBezTo>
                <a:cubicBezTo>
                  <a:pt x="10537" y="6719"/>
                  <a:pt x="10547" y="6689"/>
                  <a:pt x="10547" y="6662"/>
                </a:cubicBezTo>
                <a:cubicBezTo>
                  <a:pt x="10547" y="6635"/>
                  <a:pt x="10564" y="6573"/>
                  <a:pt x="10584" y="6525"/>
                </a:cubicBezTo>
                <a:cubicBezTo>
                  <a:pt x="10652" y="6361"/>
                  <a:pt x="10658" y="6344"/>
                  <a:pt x="10658" y="6294"/>
                </a:cubicBezTo>
                <a:cubicBezTo>
                  <a:pt x="10658" y="6267"/>
                  <a:pt x="10673" y="6229"/>
                  <a:pt x="10691" y="6211"/>
                </a:cubicBezTo>
                <a:cubicBezTo>
                  <a:pt x="10709" y="6193"/>
                  <a:pt x="10724" y="6150"/>
                  <a:pt x="10724" y="6115"/>
                </a:cubicBezTo>
                <a:cubicBezTo>
                  <a:pt x="10724" y="6081"/>
                  <a:pt x="10734" y="6052"/>
                  <a:pt x="10746" y="6052"/>
                </a:cubicBezTo>
                <a:cubicBezTo>
                  <a:pt x="10758" y="6052"/>
                  <a:pt x="10768" y="6029"/>
                  <a:pt x="10768" y="6001"/>
                </a:cubicBezTo>
                <a:cubicBezTo>
                  <a:pt x="10768" y="5973"/>
                  <a:pt x="10778" y="5942"/>
                  <a:pt x="10790" y="5933"/>
                </a:cubicBezTo>
                <a:cubicBezTo>
                  <a:pt x="10803" y="5924"/>
                  <a:pt x="10813" y="5895"/>
                  <a:pt x="10813" y="5869"/>
                </a:cubicBezTo>
                <a:cubicBezTo>
                  <a:pt x="10813" y="5842"/>
                  <a:pt x="10827" y="5806"/>
                  <a:pt x="10846" y="5787"/>
                </a:cubicBezTo>
                <a:cubicBezTo>
                  <a:pt x="10864" y="5769"/>
                  <a:pt x="10879" y="5727"/>
                  <a:pt x="10879" y="5693"/>
                </a:cubicBezTo>
                <a:cubicBezTo>
                  <a:pt x="10879" y="5659"/>
                  <a:pt x="10889" y="5624"/>
                  <a:pt x="10901" y="5615"/>
                </a:cubicBezTo>
                <a:cubicBezTo>
                  <a:pt x="10913" y="5606"/>
                  <a:pt x="10923" y="5570"/>
                  <a:pt x="10923" y="5536"/>
                </a:cubicBezTo>
                <a:cubicBezTo>
                  <a:pt x="10923" y="5501"/>
                  <a:pt x="10933" y="5465"/>
                  <a:pt x="10945" y="5456"/>
                </a:cubicBezTo>
                <a:cubicBezTo>
                  <a:pt x="10957" y="5447"/>
                  <a:pt x="10967" y="5418"/>
                  <a:pt x="10967" y="5391"/>
                </a:cubicBezTo>
                <a:cubicBezTo>
                  <a:pt x="10967" y="5365"/>
                  <a:pt x="10982" y="5336"/>
                  <a:pt x="11000" y="5328"/>
                </a:cubicBezTo>
                <a:cubicBezTo>
                  <a:pt x="11019" y="5319"/>
                  <a:pt x="11034" y="5283"/>
                  <a:pt x="11034" y="5247"/>
                </a:cubicBezTo>
                <a:cubicBezTo>
                  <a:pt x="11034" y="5211"/>
                  <a:pt x="11044" y="5174"/>
                  <a:pt x="11056" y="5165"/>
                </a:cubicBezTo>
                <a:cubicBezTo>
                  <a:pt x="11068" y="5156"/>
                  <a:pt x="11078" y="5131"/>
                  <a:pt x="11078" y="5109"/>
                </a:cubicBezTo>
                <a:cubicBezTo>
                  <a:pt x="11078" y="5086"/>
                  <a:pt x="11093" y="5051"/>
                  <a:pt x="11111" y="5029"/>
                </a:cubicBezTo>
                <a:cubicBezTo>
                  <a:pt x="11129" y="5007"/>
                  <a:pt x="11144" y="4960"/>
                  <a:pt x="11144" y="4925"/>
                </a:cubicBezTo>
                <a:cubicBezTo>
                  <a:pt x="11144" y="4889"/>
                  <a:pt x="11154" y="4860"/>
                  <a:pt x="11166" y="4860"/>
                </a:cubicBezTo>
                <a:cubicBezTo>
                  <a:pt x="11178" y="4860"/>
                  <a:pt x="11188" y="4842"/>
                  <a:pt x="11188" y="4821"/>
                </a:cubicBezTo>
                <a:cubicBezTo>
                  <a:pt x="11188" y="4799"/>
                  <a:pt x="11198" y="4781"/>
                  <a:pt x="11211" y="4781"/>
                </a:cubicBezTo>
                <a:cubicBezTo>
                  <a:pt x="11223" y="4781"/>
                  <a:pt x="11233" y="4745"/>
                  <a:pt x="11233" y="4701"/>
                </a:cubicBezTo>
                <a:cubicBezTo>
                  <a:pt x="11233" y="4658"/>
                  <a:pt x="11243" y="4622"/>
                  <a:pt x="11255" y="4622"/>
                </a:cubicBezTo>
                <a:cubicBezTo>
                  <a:pt x="11267" y="4622"/>
                  <a:pt x="11294" y="4574"/>
                  <a:pt x="11315" y="4516"/>
                </a:cubicBezTo>
                <a:cubicBezTo>
                  <a:pt x="11336" y="4458"/>
                  <a:pt x="11360" y="4410"/>
                  <a:pt x="11369" y="4410"/>
                </a:cubicBezTo>
                <a:cubicBezTo>
                  <a:pt x="11377" y="4410"/>
                  <a:pt x="11391" y="4372"/>
                  <a:pt x="11400" y="4325"/>
                </a:cubicBezTo>
                <a:cubicBezTo>
                  <a:pt x="11408" y="4278"/>
                  <a:pt x="11425" y="4215"/>
                  <a:pt x="11438" y="4186"/>
                </a:cubicBezTo>
                <a:cubicBezTo>
                  <a:pt x="11492" y="4058"/>
                  <a:pt x="11498" y="4037"/>
                  <a:pt x="11498" y="3975"/>
                </a:cubicBezTo>
                <a:cubicBezTo>
                  <a:pt x="11498" y="3939"/>
                  <a:pt x="11508" y="3903"/>
                  <a:pt x="11520" y="3894"/>
                </a:cubicBezTo>
                <a:cubicBezTo>
                  <a:pt x="11549" y="3872"/>
                  <a:pt x="11675" y="3568"/>
                  <a:pt x="11675" y="3520"/>
                </a:cubicBezTo>
                <a:cubicBezTo>
                  <a:pt x="11675" y="3500"/>
                  <a:pt x="11685" y="3483"/>
                  <a:pt x="11697" y="3483"/>
                </a:cubicBezTo>
                <a:cubicBezTo>
                  <a:pt x="11709" y="3483"/>
                  <a:pt x="11719" y="3465"/>
                  <a:pt x="11719" y="3443"/>
                </a:cubicBezTo>
                <a:cubicBezTo>
                  <a:pt x="11719" y="3421"/>
                  <a:pt x="11728" y="3382"/>
                  <a:pt x="11739" y="3357"/>
                </a:cubicBezTo>
                <a:cubicBezTo>
                  <a:pt x="11750" y="3332"/>
                  <a:pt x="11776" y="3263"/>
                  <a:pt x="11797" y="3205"/>
                </a:cubicBezTo>
                <a:cubicBezTo>
                  <a:pt x="11819" y="3147"/>
                  <a:pt x="11845" y="3078"/>
                  <a:pt x="11855" y="3053"/>
                </a:cubicBezTo>
                <a:cubicBezTo>
                  <a:pt x="11865" y="3028"/>
                  <a:pt x="11874" y="2984"/>
                  <a:pt x="11874" y="2955"/>
                </a:cubicBezTo>
                <a:cubicBezTo>
                  <a:pt x="11874" y="2927"/>
                  <a:pt x="11884" y="2896"/>
                  <a:pt x="11896" y="2887"/>
                </a:cubicBezTo>
                <a:cubicBezTo>
                  <a:pt x="11908" y="2878"/>
                  <a:pt x="11918" y="2842"/>
                  <a:pt x="11918" y="2808"/>
                </a:cubicBezTo>
                <a:cubicBezTo>
                  <a:pt x="11918" y="2773"/>
                  <a:pt x="11927" y="2738"/>
                  <a:pt x="11939" y="2729"/>
                </a:cubicBezTo>
                <a:cubicBezTo>
                  <a:pt x="11965" y="2710"/>
                  <a:pt x="12029" y="2558"/>
                  <a:pt x="12029" y="2515"/>
                </a:cubicBezTo>
                <a:cubicBezTo>
                  <a:pt x="12029" y="2497"/>
                  <a:pt x="12044" y="2448"/>
                  <a:pt x="12062" y="2407"/>
                </a:cubicBezTo>
                <a:cubicBezTo>
                  <a:pt x="12080" y="2365"/>
                  <a:pt x="12095" y="2310"/>
                  <a:pt x="12095" y="2284"/>
                </a:cubicBezTo>
                <a:cubicBezTo>
                  <a:pt x="12095" y="2259"/>
                  <a:pt x="12105" y="2238"/>
                  <a:pt x="12117" y="2238"/>
                </a:cubicBezTo>
                <a:cubicBezTo>
                  <a:pt x="12129" y="2238"/>
                  <a:pt x="12139" y="2214"/>
                  <a:pt x="12139" y="2185"/>
                </a:cubicBezTo>
                <a:cubicBezTo>
                  <a:pt x="12139" y="2156"/>
                  <a:pt x="12149" y="2132"/>
                  <a:pt x="12161" y="2132"/>
                </a:cubicBezTo>
                <a:cubicBezTo>
                  <a:pt x="12173" y="2132"/>
                  <a:pt x="12183" y="2085"/>
                  <a:pt x="12183" y="2026"/>
                </a:cubicBezTo>
                <a:cubicBezTo>
                  <a:pt x="12183" y="1968"/>
                  <a:pt x="12193" y="1920"/>
                  <a:pt x="12206" y="1920"/>
                </a:cubicBezTo>
                <a:cubicBezTo>
                  <a:pt x="12218" y="1920"/>
                  <a:pt x="12244" y="1873"/>
                  <a:pt x="12263" y="1814"/>
                </a:cubicBezTo>
                <a:cubicBezTo>
                  <a:pt x="12283" y="1756"/>
                  <a:pt x="12307" y="1708"/>
                  <a:pt x="12318" y="1708"/>
                </a:cubicBezTo>
                <a:cubicBezTo>
                  <a:pt x="12328" y="1708"/>
                  <a:pt x="12343" y="1667"/>
                  <a:pt x="12351" y="1616"/>
                </a:cubicBezTo>
                <a:cubicBezTo>
                  <a:pt x="12359" y="1565"/>
                  <a:pt x="12374" y="1523"/>
                  <a:pt x="12385" y="1523"/>
                </a:cubicBezTo>
                <a:cubicBezTo>
                  <a:pt x="12396" y="1523"/>
                  <a:pt x="12405" y="1500"/>
                  <a:pt x="12405" y="1472"/>
                </a:cubicBezTo>
                <a:cubicBezTo>
                  <a:pt x="12405" y="1443"/>
                  <a:pt x="12414" y="1413"/>
                  <a:pt x="12427" y="1404"/>
                </a:cubicBezTo>
                <a:cubicBezTo>
                  <a:pt x="12439" y="1395"/>
                  <a:pt x="12449" y="1359"/>
                  <a:pt x="12449" y="1324"/>
                </a:cubicBezTo>
                <a:cubicBezTo>
                  <a:pt x="12449" y="1290"/>
                  <a:pt x="12458" y="1254"/>
                  <a:pt x="12469" y="1246"/>
                </a:cubicBezTo>
                <a:cubicBezTo>
                  <a:pt x="12497" y="1226"/>
                  <a:pt x="12559" y="1074"/>
                  <a:pt x="12559" y="1029"/>
                </a:cubicBezTo>
                <a:cubicBezTo>
                  <a:pt x="12559" y="1009"/>
                  <a:pt x="12569" y="993"/>
                  <a:pt x="12581" y="993"/>
                </a:cubicBezTo>
                <a:cubicBezTo>
                  <a:pt x="12593" y="993"/>
                  <a:pt x="12609" y="963"/>
                  <a:pt x="12617" y="927"/>
                </a:cubicBezTo>
                <a:cubicBezTo>
                  <a:pt x="12624" y="891"/>
                  <a:pt x="12639" y="861"/>
                  <a:pt x="12650" y="861"/>
                </a:cubicBezTo>
                <a:cubicBezTo>
                  <a:pt x="12661" y="861"/>
                  <a:pt x="12670" y="843"/>
                  <a:pt x="12670" y="821"/>
                </a:cubicBezTo>
                <a:cubicBezTo>
                  <a:pt x="12670" y="799"/>
                  <a:pt x="12680" y="781"/>
                  <a:pt x="12692" y="781"/>
                </a:cubicBezTo>
                <a:cubicBezTo>
                  <a:pt x="12704" y="781"/>
                  <a:pt x="12714" y="764"/>
                  <a:pt x="12714" y="744"/>
                </a:cubicBezTo>
                <a:cubicBezTo>
                  <a:pt x="12714" y="640"/>
                  <a:pt x="13097" y="200"/>
                  <a:pt x="13284" y="89"/>
                </a:cubicBezTo>
                <a:lnTo>
                  <a:pt x="13433" y="0"/>
                </a:lnTo>
                <a:lnTo>
                  <a:pt x="14295" y="0"/>
                </a:lnTo>
                <a:cubicBezTo>
                  <a:pt x="15058" y="0"/>
                  <a:pt x="15228" y="9"/>
                  <a:pt x="15456" y="59"/>
                </a:cubicBezTo>
                <a:close/>
                <a:moveTo>
                  <a:pt x="8950" y="11190"/>
                </a:moveTo>
                <a:cubicBezTo>
                  <a:pt x="8882" y="11263"/>
                  <a:pt x="8845" y="11325"/>
                  <a:pt x="8845" y="11364"/>
                </a:cubicBezTo>
                <a:cubicBezTo>
                  <a:pt x="8845" y="11398"/>
                  <a:pt x="8835" y="11433"/>
                  <a:pt x="8822" y="11442"/>
                </a:cubicBezTo>
                <a:cubicBezTo>
                  <a:pt x="8810" y="11451"/>
                  <a:pt x="8800" y="11485"/>
                  <a:pt x="8800" y="11518"/>
                </a:cubicBezTo>
                <a:cubicBezTo>
                  <a:pt x="8800" y="11551"/>
                  <a:pt x="8792" y="11589"/>
                  <a:pt x="8781" y="11603"/>
                </a:cubicBezTo>
                <a:cubicBezTo>
                  <a:pt x="8770" y="11616"/>
                  <a:pt x="8729" y="11699"/>
                  <a:pt x="8691" y="11787"/>
                </a:cubicBezTo>
                <a:cubicBezTo>
                  <a:pt x="8652" y="11874"/>
                  <a:pt x="8602" y="11981"/>
                  <a:pt x="8579" y="12025"/>
                </a:cubicBezTo>
                <a:cubicBezTo>
                  <a:pt x="8557" y="12069"/>
                  <a:pt x="8538" y="12124"/>
                  <a:pt x="8537" y="12148"/>
                </a:cubicBezTo>
                <a:cubicBezTo>
                  <a:pt x="8536" y="12172"/>
                  <a:pt x="8520" y="12198"/>
                  <a:pt x="8502" y="12207"/>
                </a:cubicBezTo>
                <a:cubicBezTo>
                  <a:pt x="8484" y="12215"/>
                  <a:pt x="8469" y="12240"/>
                  <a:pt x="8469" y="12263"/>
                </a:cubicBezTo>
                <a:cubicBezTo>
                  <a:pt x="8469" y="12285"/>
                  <a:pt x="8459" y="12303"/>
                  <a:pt x="8447" y="12303"/>
                </a:cubicBezTo>
                <a:cubicBezTo>
                  <a:pt x="8434" y="12303"/>
                  <a:pt x="8424" y="12327"/>
                  <a:pt x="8424" y="12356"/>
                </a:cubicBezTo>
                <a:cubicBezTo>
                  <a:pt x="8424" y="12385"/>
                  <a:pt x="8415" y="12409"/>
                  <a:pt x="8402" y="12409"/>
                </a:cubicBezTo>
                <a:cubicBezTo>
                  <a:pt x="8390" y="12409"/>
                  <a:pt x="8380" y="12433"/>
                  <a:pt x="8380" y="12463"/>
                </a:cubicBezTo>
                <a:cubicBezTo>
                  <a:pt x="8380" y="12492"/>
                  <a:pt x="8365" y="12524"/>
                  <a:pt x="8347" y="12532"/>
                </a:cubicBezTo>
                <a:cubicBezTo>
                  <a:pt x="8329" y="12540"/>
                  <a:pt x="8314" y="12564"/>
                  <a:pt x="8314" y="12584"/>
                </a:cubicBezTo>
                <a:cubicBezTo>
                  <a:pt x="8314" y="12647"/>
                  <a:pt x="8446" y="12628"/>
                  <a:pt x="8527" y="12553"/>
                </a:cubicBezTo>
                <a:cubicBezTo>
                  <a:pt x="8568" y="12516"/>
                  <a:pt x="8601" y="12469"/>
                  <a:pt x="8601" y="12447"/>
                </a:cubicBezTo>
                <a:cubicBezTo>
                  <a:pt x="8601" y="12426"/>
                  <a:pt x="8611" y="12409"/>
                  <a:pt x="8623" y="12409"/>
                </a:cubicBezTo>
                <a:cubicBezTo>
                  <a:pt x="8636" y="12409"/>
                  <a:pt x="8646" y="12392"/>
                  <a:pt x="8646" y="12372"/>
                </a:cubicBezTo>
                <a:cubicBezTo>
                  <a:pt x="8646" y="12352"/>
                  <a:pt x="8661" y="12328"/>
                  <a:pt x="8679" y="12320"/>
                </a:cubicBezTo>
                <a:cubicBezTo>
                  <a:pt x="8697" y="12312"/>
                  <a:pt x="8712" y="12281"/>
                  <a:pt x="8712" y="12251"/>
                </a:cubicBezTo>
                <a:cubicBezTo>
                  <a:pt x="8712" y="12221"/>
                  <a:pt x="8722" y="12197"/>
                  <a:pt x="8734" y="12197"/>
                </a:cubicBezTo>
                <a:cubicBezTo>
                  <a:pt x="8746" y="12197"/>
                  <a:pt x="8756" y="12173"/>
                  <a:pt x="8756" y="12144"/>
                </a:cubicBezTo>
                <a:cubicBezTo>
                  <a:pt x="8756" y="12115"/>
                  <a:pt x="8766" y="12091"/>
                  <a:pt x="8778" y="12091"/>
                </a:cubicBezTo>
                <a:cubicBezTo>
                  <a:pt x="8790" y="12091"/>
                  <a:pt x="8800" y="12068"/>
                  <a:pt x="8800" y="12040"/>
                </a:cubicBezTo>
                <a:cubicBezTo>
                  <a:pt x="8800" y="12012"/>
                  <a:pt x="8810" y="11982"/>
                  <a:pt x="8821" y="11973"/>
                </a:cubicBezTo>
                <a:cubicBezTo>
                  <a:pt x="8854" y="11949"/>
                  <a:pt x="8911" y="11797"/>
                  <a:pt x="8911" y="11735"/>
                </a:cubicBezTo>
                <a:cubicBezTo>
                  <a:pt x="8911" y="11703"/>
                  <a:pt x="8926" y="11654"/>
                  <a:pt x="8943" y="11626"/>
                </a:cubicBezTo>
                <a:cubicBezTo>
                  <a:pt x="8961" y="11598"/>
                  <a:pt x="8976" y="11549"/>
                  <a:pt x="8977" y="11517"/>
                </a:cubicBezTo>
                <a:cubicBezTo>
                  <a:pt x="8977" y="11485"/>
                  <a:pt x="8987" y="11451"/>
                  <a:pt x="8999" y="11442"/>
                </a:cubicBezTo>
                <a:cubicBezTo>
                  <a:pt x="9012" y="11433"/>
                  <a:pt x="9021" y="11393"/>
                  <a:pt x="9021" y="11353"/>
                </a:cubicBezTo>
                <a:cubicBezTo>
                  <a:pt x="9021" y="11313"/>
                  <a:pt x="9032" y="11268"/>
                  <a:pt x="9045" y="11252"/>
                </a:cubicBezTo>
                <a:cubicBezTo>
                  <a:pt x="9058" y="11236"/>
                  <a:pt x="9066" y="11191"/>
                  <a:pt x="9062" y="11150"/>
                </a:cubicBezTo>
                <a:lnTo>
                  <a:pt x="9055" y="11077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414" name="Can you learn a complex game on your own?"/>
          <p:cNvSpPr txBox="1"/>
          <p:nvPr/>
        </p:nvSpPr>
        <p:spPr>
          <a:xfrm>
            <a:off x="16553060" y="5323548"/>
            <a:ext cx="6210998" cy="3437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6500">
                <a:solidFill>
                  <a:srgbClr val="FFFFFF"/>
                </a:solidFill>
              </a:defRPr>
            </a:lvl1pPr>
          </a:lstStyle>
          <a:p>
            <a:r>
              <a:t>Can you learn a complex game on your own?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A student learns because a syllabus, teacher and examination structure the learning.…"/>
          <p:cNvSpPr txBox="1"/>
          <p:nvPr/>
        </p:nvSpPr>
        <p:spPr>
          <a:xfrm>
            <a:off x="2215814" y="3318382"/>
            <a:ext cx="19952372" cy="7079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defTabSz="457200">
              <a:lnSpc>
                <a:spcPct val="120000"/>
              </a:lnSpc>
              <a:spcBef>
                <a:spcPts val="3700"/>
              </a:spcBef>
              <a:defRPr sz="7500">
                <a:solidFill>
                  <a:srgbClr val="FFFFFF"/>
                </a:solidFill>
              </a:defRPr>
            </a:pPr>
            <a:r>
              <a:t>A </a:t>
            </a:r>
            <a:r>
              <a:rPr>
                <a:solidFill>
                  <a:srgbClr val="DEAC4E"/>
                </a:solidFill>
              </a:rPr>
              <a:t>student</a:t>
            </a:r>
            <a:r>
              <a:t> learns because a syllabus, teacher and examination structure the learning.</a:t>
            </a:r>
          </a:p>
          <a:p>
            <a:pPr lvl="1" indent="0" defTabSz="457200">
              <a:lnSpc>
                <a:spcPct val="120000"/>
              </a:lnSpc>
              <a:spcBef>
                <a:spcPts val="3700"/>
              </a:spcBef>
              <a:defRPr sz="7500">
                <a:solidFill>
                  <a:srgbClr val="FFFFFF"/>
                </a:solidFill>
              </a:defRPr>
            </a:pPr>
            <a:r>
              <a:t>A </a:t>
            </a:r>
            <a:r>
              <a:rPr>
                <a:solidFill>
                  <a:srgbClr val="DEAC4E"/>
                </a:solidFill>
              </a:rPr>
              <a:t>learner</a:t>
            </a:r>
            <a:r>
              <a:t> yearns to learns, experiments, tolerates mistakes, accepts failures, and becomes better at learning.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4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" grpId="1" uiExpand="1" build="p" bldLvl="5" advAuto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Motivation.png" descr="Motiv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033" y="655538"/>
            <a:ext cx="20105934" cy="11315602"/>
          </a:xfrm>
          <a:prstGeom prst="rect">
            <a:avLst/>
          </a:prstGeom>
          <a:ln w="12700">
            <a:miter lim="400000"/>
          </a:ln>
        </p:spPr>
      </p:pic>
      <p:sp>
        <p:nvSpPr>
          <p:cNvPr id="419" name="Make Learning Fun and Interesting for Yourself"/>
          <p:cNvSpPr txBox="1"/>
          <p:nvPr/>
        </p:nvSpPr>
        <p:spPr>
          <a:xfrm>
            <a:off x="5783732" y="12320616"/>
            <a:ext cx="12816536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Make Learning Fun and Interesting for Yourself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Knowledge &amp; Skills…"/>
          <p:cNvSpPr txBox="1">
            <a:spLocks noGrp="1"/>
          </p:cNvSpPr>
          <p:nvPr>
            <p:ph type="title"/>
          </p:nvPr>
        </p:nvSpPr>
        <p:spPr>
          <a:xfrm>
            <a:off x="1402202" y="4319785"/>
            <a:ext cx="21579596" cy="507643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  <a:defRPr sz="8500" spc="-170"/>
            </a:pPr>
            <a:r>
              <a:rPr dirty="0"/>
              <a:t>Knowledge &amp; Skills</a:t>
            </a:r>
          </a:p>
          <a:p>
            <a:pPr algn="ctr">
              <a:lnSpc>
                <a:spcPct val="100000"/>
              </a:lnSpc>
              <a:defRPr sz="12000" spc="-239">
                <a:solidFill>
                  <a:srgbClr val="DEAC4E"/>
                </a:solidFill>
              </a:defRPr>
            </a:pPr>
            <a:r>
              <a:rPr lang="en-GB" dirty="0"/>
              <a:t>Making Learning Fun with AI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Make Learning Fun using AI"/>
          <p:cNvSpPr txBox="1"/>
          <p:nvPr/>
        </p:nvSpPr>
        <p:spPr>
          <a:xfrm>
            <a:off x="4020256" y="2924758"/>
            <a:ext cx="16343488" cy="157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algn="ctr" defTabSz="457200">
              <a:lnSpc>
                <a:spcPct val="110000"/>
              </a:lnSpc>
              <a:spcBef>
                <a:spcPts val="1000"/>
              </a:spcBef>
              <a:defRPr sz="10000">
                <a:solidFill>
                  <a:srgbClr val="FFFFFF"/>
                </a:solidFill>
              </a:defRPr>
            </a:pPr>
            <a:r>
              <a:t>Make Learning</a:t>
            </a:r>
            <a:r>
              <a:rPr>
                <a:solidFill>
                  <a:srgbClr val="DEAC4E"/>
                </a:solidFill>
              </a:rPr>
              <a:t> </a:t>
            </a:r>
            <a:r>
              <a:t>Fun using AI</a:t>
            </a:r>
          </a:p>
        </p:txBody>
      </p:sp>
      <p:sp>
        <p:nvSpPr>
          <p:cNvPr id="424" name="Create a  song that helps young students remember the multiplication table of 13…"/>
          <p:cNvSpPr txBox="1"/>
          <p:nvPr/>
        </p:nvSpPr>
        <p:spPr>
          <a:xfrm>
            <a:off x="2567219" y="5504688"/>
            <a:ext cx="19249562" cy="5286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762000" indent="-762000">
              <a:lnSpc>
                <a:spcPct val="120000"/>
              </a:lnSpc>
              <a:spcBef>
                <a:spcPts val="2500"/>
              </a:spcBef>
              <a:buSzPct val="123000"/>
              <a:buChar char="•"/>
              <a:defRPr sz="7000">
                <a:solidFill>
                  <a:srgbClr val="FFFFFF"/>
                </a:solidFill>
              </a:defRPr>
            </a:pPr>
            <a:r>
              <a:t>Create a  song that helps young students remember the multiplication table of 13 </a:t>
            </a:r>
          </a:p>
          <a:p>
            <a:pPr marL="762000" indent="-762000">
              <a:lnSpc>
                <a:spcPct val="120000"/>
              </a:lnSpc>
              <a:spcBef>
                <a:spcPts val="2500"/>
              </a:spcBef>
              <a:buSzPct val="123000"/>
              <a:buChar char="•"/>
              <a:defRPr sz="7000">
                <a:solidFill>
                  <a:srgbClr val="FFFFFF"/>
                </a:solidFill>
              </a:defRPr>
            </a:pPr>
            <a:r>
              <a:t>Convert a topic of study into a game or a learning mission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3" name="Group"/>
          <p:cNvGrpSpPr/>
          <p:nvPr/>
        </p:nvGrpSpPr>
        <p:grpSpPr>
          <a:xfrm>
            <a:off x="2522639" y="653144"/>
            <a:ext cx="19338721" cy="11074912"/>
            <a:chOff x="0" y="0"/>
            <a:chExt cx="16818928" cy="9636623"/>
          </a:xfrm>
        </p:grpSpPr>
        <p:grpSp>
          <p:nvGrpSpPr>
            <p:cNvPr id="430" name="Group"/>
            <p:cNvGrpSpPr/>
            <p:nvPr/>
          </p:nvGrpSpPr>
          <p:grpSpPr>
            <a:xfrm>
              <a:off x="25026" y="2340342"/>
              <a:ext cx="16793903" cy="7296282"/>
              <a:chOff x="0" y="0"/>
              <a:chExt cx="16793901" cy="7296280"/>
            </a:xfrm>
          </p:grpSpPr>
          <p:pic>
            <p:nvPicPr>
              <p:cNvPr id="428" name="Screenshot 2026-09-22 at 1.09.06 PM.png" descr="Screenshot 2026-09-22 at 1.09.06 PM.png"/>
              <p:cNvPicPr>
                <a:picLocks noChangeAspect="1"/>
              </p:cNvPicPr>
              <p:nvPr/>
            </p:nvPicPr>
            <p:blipFill>
              <a:blip r:embed="rId2"/>
              <a:srcRect r="49447"/>
              <a:stretch>
                <a:fillRect/>
              </a:stretch>
            </p:blipFill>
            <p:spPr>
              <a:xfrm>
                <a:off x="7776841" y="0"/>
                <a:ext cx="9017061" cy="729628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29" name="Screenshot 2026-09-22 at 1.09.55 PM.png" descr="Screenshot 2026-09-22 at 1.09.55 PM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7790944" cy="729628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431" name="Screenshot 2026-09-22 at 1.11.34 PM.png" descr="Screenshot 2026-09-22 at 1.11.34 PM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854658" y="0"/>
              <a:ext cx="5928923" cy="23433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2" name="Screenshot 2026-09-22 at 1.12.12 PM.png" descr="Screenshot 2026-09-22 at 1.12.12 PM.png"/>
            <p:cNvPicPr>
              <a:picLocks noChangeAspect="1"/>
            </p:cNvPicPr>
            <p:nvPr/>
          </p:nvPicPr>
          <p:blipFill>
            <a:blip r:embed="rId5"/>
            <a:srcRect r="33531"/>
            <a:stretch>
              <a:fillRect/>
            </a:stretch>
          </p:blipFill>
          <p:spPr>
            <a:xfrm>
              <a:off x="0" y="0"/>
              <a:ext cx="10933832" cy="23433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6D345A5-0C41-0FF1-A01B-AA46441752AF}"/>
              </a:ext>
            </a:extLst>
          </p:cNvPr>
          <p:cNvSpPr txBox="1"/>
          <p:nvPr/>
        </p:nvSpPr>
        <p:spPr>
          <a:xfrm>
            <a:off x="1328059" y="12151953"/>
            <a:ext cx="8338456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Periodic Table Song in Tamil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38A10C-F1BE-E358-7714-68BAB346632B}"/>
              </a:ext>
            </a:extLst>
          </p:cNvPr>
          <p:cNvSpPr txBox="1"/>
          <p:nvPr/>
        </p:nvSpPr>
        <p:spPr>
          <a:xfrm>
            <a:off x="10581368" y="12151953"/>
            <a:ext cx="12192000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13 Times Table Song in Tamil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Prompt to AI…"/>
          <p:cNvSpPr txBox="1"/>
          <p:nvPr/>
        </p:nvSpPr>
        <p:spPr>
          <a:xfrm>
            <a:off x="3383420" y="4447158"/>
            <a:ext cx="17617160" cy="524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defTabSz="457200">
              <a:lnSpc>
                <a:spcPct val="110000"/>
              </a:lnSpc>
              <a:spcBef>
                <a:spcPts val="2500"/>
              </a:spcBef>
              <a:defRPr sz="7500">
                <a:solidFill>
                  <a:srgbClr val="DEAC4E"/>
                </a:solidFill>
              </a:defRPr>
            </a:pPr>
            <a:r>
              <a:t>Prompt to AI</a:t>
            </a:r>
          </a:p>
          <a:p>
            <a:pPr lvl="1" indent="0" defTabSz="457200">
              <a:lnSpc>
                <a:spcPct val="110000"/>
              </a:lnSpc>
              <a:spcBef>
                <a:spcPts val="2500"/>
              </a:spcBef>
              <a:defRPr sz="7500">
                <a:solidFill>
                  <a:srgbClr val="FFFFFF"/>
                </a:solidFill>
              </a:defRPr>
            </a:pPr>
            <a:r>
              <a:t>Create a visual, with fun illustrations, to explain the process of photosynthesis to a 8th grader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ChatGPT Image Sep 23, 2026, 01_22_37 PM.png" descr="ChatGPT Image Sep 23, 2026, 01_22_37 PM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358900" y="742950"/>
            <a:ext cx="21666200" cy="12509500"/>
          </a:xfrm>
          <a:prstGeom prst="rect">
            <a:avLst/>
          </a:prstGeom>
          <a:effectLst>
            <a:outerShdw blurRad="63500" dist="106629" dir="2722973" rotWithShape="0">
              <a:srgbClr val="D5D5D5">
                <a:alpha val="44996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Explain this visually…"/>
          <p:cNvSpPr txBox="1"/>
          <p:nvPr/>
        </p:nvSpPr>
        <p:spPr>
          <a:xfrm>
            <a:off x="2837271" y="4043374"/>
            <a:ext cx="18709459" cy="7609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1612900" lvl="1" indent="-698500" defTabSz="457200">
              <a:lnSpc>
                <a:spcPct val="100000"/>
              </a:lnSpc>
              <a:spcBef>
                <a:spcPts val="2500"/>
              </a:spcBef>
              <a:buSzPct val="123000"/>
              <a:buChar char="•"/>
              <a:defRPr sz="6500">
                <a:solidFill>
                  <a:srgbClr val="FFFFFF"/>
                </a:solidFill>
              </a:defRPr>
            </a:pPr>
            <a:r>
              <a:t>Explain this visually</a:t>
            </a:r>
          </a:p>
          <a:p>
            <a:pPr marL="1612900" lvl="1" indent="-698500" defTabSz="457200">
              <a:lnSpc>
                <a:spcPct val="100000"/>
              </a:lnSpc>
              <a:spcBef>
                <a:spcPts val="2500"/>
              </a:spcBef>
              <a:buSzPct val="123000"/>
              <a:buChar char="•"/>
              <a:defRPr sz="6500">
                <a:solidFill>
                  <a:srgbClr val="FFFFFF"/>
                </a:solidFill>
              </a:defRPr>
            </a:pPr>
            <a:r>
              <a:t>Turn it into a cricket problem</a:t>
            </a:r>
          </a:p>
          <a:p>
            <a:pPr marL="1612900" lvl="1" indent="-698500" defTabSz="457200">
              <a:lnSpc>
                <a:spcPct val="100000"/>
              </a:lnSpc>
              <a:spcBef>
                <a:spcPts val="2500"/>
              </a:spcBef>
              <a:buSzPct val="123000"/>
              <a:buChar char="•"/>
              <a:defRPr sz="6500">
                <a:solidFill>
                  <a:srgbClr val="FFFFFF"/>
                </a:solidFill>
              </a:defRPr>
            </a:pPr>
            <a:r>
              <a:t>Don't tell me the answer; give me a hint</a:t>
            </a:r>
          </a:p>
          <a:p>
            <a:pPr marL="1612900" lvl="1" indent="-698500" defTabSz="457200">
              <a:lnSpc>
                <a:spcPct val="100000"/>
              </a:lnSpc>
              <a:spcBef>
                <a:spcPts val="2500"/>
              </a:spcBef>
              <a:buSzPct val="123000"/>
              <a:buChar char="•"/>
              <a:defRPr sz="6500">
                <a:solidFill>
                  <a:srgbClr val="FFFFFF"/>
                </a:solidFill>
              </a:defRPr>
            </a:pPr>
            <a:r>
              <a:t>Make me solve a mystery using this concept</a:t>
            </a:r>
          </a:p>
          <a:p>
            <a:pPr marL="1612900" lvl="1" indent="-698500" defTabSz="457200">
              <a:lnSpc>
                <a:spcPct val="100000"/>
              </a:lnSpc>
              <a:spcBef>
                <a:spcPts val="2500"/>
              </a:spcBef>
              <a:buSzPct val="123000"/>
              <a:buChar char="•"/>
              <a:defRPr sz="6500">
                <a:solidFill>
                  <a:srgbClr val="FFFFFF"/>
                </a:solidFill>
              </a:defRPr>
            </a:pPr>
            <a:r>
              <a:t>Tell me where my reasoning went wrong</a:t>
            </a:r>
          </a:p>
          <a:p>
            <a:pPr marL="1612900" lvl="1" indent="-698500" defTabSz="457200">
              <a:lnSpc>
                <a:spcPct val="100000"/>
              </a:lnSpc>
              <a:spcBef>
                <a:spcPts val="2500"/>
              </a:spcBef>
              <a:buSzPct val="123000"/>
              <a:buChar char="•"/>
              <a:defRPr sz="6500">
                <a:solidFill>
                  <a:srgbClr val="FFFFFF"/>
                </a:solidFill>
              </a:defRPr>
            </a:pPr>
            <a:r>
              <a:t>Increase the difficulty</a:t>
            </a:r>
          </a:p>
        </p:txBody>
      </p:sp>
      <p:sp>
        <p:nvSpPr>
          <p:cNvPr id="446" name="Use AI to Make Learning Fun for Yourself"/>
          <p:cNvSpPr txBox="1"/>
          <p:nvPr/>
        </p:nvSpPr>
        <p:spPr>
          <a:xfrm>
            <a:off x="2607081" y="2063038"/>
            <a:ext cx="19169838" cy="1304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457200">
              <a:lnSpc>
                <a:spcPct val="120000"/>
              </a:lnSpc>
              <a:spcBef>
                <a:spcPts val="3700"/>
              </a:spcBef>
              <a:defRPr sz="8200">
                <a:solidFill>
                  <a:srgbClr val="DEAC4E"/>
                </a:solidFill>
              </a:defRPr>
            </a:pPr>
            <a:r>
              <a:t>Use AI to Make Learning Fun for Yourself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Prompt to AI…"/>
          <p:cNvSpPr txBox="1"/>
          <p:nvPr/>
        </p:nvSpPr>
        <p:spPr>
          <a:xfrm>
            <a:off x="5744426" y="4160434"/>
            <a:ext cx="12895147" cy="5395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lvl="1" indent="0" defTabSz="457200">
              <a:lnSpc>
                <a:spcPct val="110000"/>
              </a:lnSpc>
              <a:spcBef>
                <a:spcPts val="2500"/>
              </a:spcBef>
              <a:defRPr sz="7500">
                <a:solidFill>
                  <a:srgbClr val="DEAC4E"/>
                </a:solidFill>
              </a:defRPr>
            </a:pPr>
            <a:r>
              <a:rPr dirty="0"/>
              <a:t>Prompt to AI</a:t>
            </a:r>
          </a:p>
          <a:p>
            <a:pPr lvl="1" indent="0" defTabSz="457200">
              <a:lnSpc>
                <a:spcPct val="110000"/>
              </a:lnSpc>
              <a:spcBef>
                <a:spcPts val="2500"/>
              </a:spcBef>
              <a:defRPr sz="7500">
                <a:solidFill>
                  <a:srgbClr val="FFFFFF"/>
                </a:solidFill>
              </a:defRPr>
            </a:pPr>
            <a:r>
              <a:rPr dirty="0"/>
              <a:t>Create an illustrated quiz </a:t>
            </a:r>
            <a:r>
              <a:rPr lang="en-GB" dirty="0"/>
              <a:t>on </a:t>
            </a:r>
            <a:r>
              <a:rPr dirty="0"/>
              <a:t>photosynthesis that students can use for revision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Screenshot 2026-09-27 at 10.29.29 AM.png" descr="Screenshot 2026-09-27 at 10.29.29 AM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542" y="0"/>
            <a:ext cx="24525084" cy="1377791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EF56BF-48FF-FCDB-B662-0E7F62595AF0}"/>
              </a:ext>
            </a:extLst>
          </p:cNvPr>
          <p:cNvSpPr txBox="1"/>
          <p:nvPr/>
        </p:nvSpPr>
        <p:spPr>
          <a:xfrm>
            <a:off x="7185822" y="11921546"/>
            <a:ext cx="10012356" cy="13444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Click on the Slide to Launch Activity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Your ability to learn is a resource.…"/>
          <p:cNvSpPr txBox="1"/>
          <p:nvPr/>
        </p:nvSpPr>
        <p:spPr>
          <a:xfrm>
            <a:off x="2215813" y="3377992"/>
            <a:ext cx="19952372" cy="4316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defTabSz="457200">
              <a:lnSpc>
                <a:spcPct val="100000"/>
              </a:lnSpc>
              <a:spcBef>
                <a:spcPts val="3700"/>
              </a:spcBef>
              <a:defRPr sz="10000">
                <a:solidFill>
                  <a:srgbClr val="DEAC4E"/>
                </a:solidFill>
              </a:defRPr>
            </a:pPr>
            <a:r>
              <a:rPr dirty="0"/>
              <a:t>Your ability to learn is a resource.</a:t>
            </a:r>
          </a:p>
          <a:p>
            <a:pPr lvl="1" indent="0" defTabSz="457200">
              <a:lnSpc>
                <a:spcPct val="100000"/>
              </a:lnSpc>
              <a:spcBef>
                <a:spcPts val="3700"/>
              </a:spcBef>
              <a:defRPr sz="7500">
                <a:solidFill>
                  <a:srgbClr val="FFFFFF"/>
                </a:solidFill>
              </a:defRPr>
            </a:pPr>
            <a:r>
              <a:rPr dirty="0"/>
              <a:t>More importantly, it is a resource that can create new resources.</a:t>
            </a:r>
          </a:p>
        </p:txBody>
      </p:sp>
      <p:sp>
        <p:nvSpPr>
          <p:cNvPr id="454" name="Learning to Learn is a Resource Multiplier"/>
          <p:cNvSpPr txBox="1"/>
          <p:nvPr/>
        </p:nvSpPr>
        <p:spPr>
          <a:xfrm>
            <a:off x="3877816" y="9576008"/>
            <a:ext cx="16628365" cy="1143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>
                <a:solidFill>
                  <a:srgbClr val="DEAC4E"/>
                </a:solidFill>
              </a:defRPr>
            </a:lvl1pPr>
          </a:lstStyle>
          <a:p>
            <a:r>
              <a:rPr dirty="0"/>
              <a:t>Learning to Learn is a Resource Multiplier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" grpId="1" animBg="1" advAuto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Think of something nobody taught you but you became quite good at. How did you learn it?"/>
          <p:cNvSpPr txBox="1"/>
          <p:nvPr/>
        </p:nvSpPr>
        <p:spPr>
          <a:xfrm>
            <a:off x="3375024" y="1794408"/>
            <a:ext cx="17633952" cy="2253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6500">
                <a:solidFill>
                  <a:srgbClr val="FFFFFF"/>
                </a:solidFill>
              </a:defRPr>
            </a:lvl1pPr>
          </a:lstStyle>
          <a:p>
            <a:r>
              <a:t>Think of something nobody taught you but you became quite good at. How did you learn it?</a:t>
            </a:r>
          </a:p>
        </p:txBody>
      </p:sp>
      <p:sp>
        <p:nvSpPr>
          <p:cNvPr id="457" name="Your Previous Successes are Resources Too"/>
          <p:cNvSpPr txBox="1"/>
          <p:nvPr/>
        </p:nvSpPr>
        <p:spPr>
          <a:xfrm>
            <a:off x="3375024" y="11344807"/>
            <a:ext cx="16858782" cy="10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DEAC4E"/>
                </a:solidFill>
              </a:defRPr>
            </a:lvl1pPr>
          </a:lstStyle>
          <a:p>
            <a:pPr algn="ctr"/>
            <a:r>
              <a:rPr dirty="0"/>
              <a:t>Your Previous Successes are Resources Too</a:t>
            </a:r>
          </a:p>
        </p:txBody>
      </p:sp>
      <p:sp>
        <p:nvSpPr>
          <p:cNvPr id="458" name="How did you become good at cricket?…"/>
          <p:cNvSpPr txBox="1"/>
          <p:nvPr/>
        </p:nvSpPr>
        <p:spPr>
          <a:xfrm>
            <a:off x="5852985" y="4924678"/>
            <a:ext cx="12678030" cy="55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09600" indent="-609600">
              <a:lnSpc>
                <a:spcPct val="100000"/>
              </a:lnSpc>
              <a:spcBef>
                <a:spcPts val="2500"/>
              </a:spcBef>
              <a:buSzPct val="123000"/>
              <a:buChar char="•"/>
              <a:defRPr sz="5500">
                <a:solidFill>
                  <a:srgbClr val="FFFFFF"/>
                </a:solidFill>
              </a:defRPr>
            </a:pPr>
            <a:r>
              <a:t>How did you become good at cricket?</a:t>
            </a:r>
          </a:p>
          <a:p>
            <a:pPr marL="609600" indent="-609600">
              <a:lnSpc>
                <a:spcPct val="100000"/>
              </a:lnSpc>
              <a:spcBef>
                <a:spcPts val="2500"/>
              </a:spcBef>
              <a:buSzPct val="123000"/>
              <a:buChar char="•"/>
              <a:defRPr sz="5500">
                <a:solidFill>
                  <a:srgbClr val="FFFFFF"/>
                </a:solidFill>
              </a:defRPr>
            </a:pPr>
            <a:r>
              <a:t>Did you practice?</a:t>
            </a:r>
          </a:p>
          <a:p>
            <a:pPr marL="609600" indent="-609600">
              <a:lnSpc>
                <a:spcPct val="100000"/>
              </a:lnSpc>
              <a:spcBef>
                <a:spcPts val="2500"/>
              </a:spcBef>
              <a:buSzPct val="123000"/>
              <a:buChar char="•"/>
              <a:defRPr sz="5500">
                <a:solidFill>
                  <a:srgbClr val="FFFFFF"/>
                </a:solidFill>
              </a:defRPr>
            </a:pPr>
            <a:r>
              <a:t>Did you reflect on your performance?</a:t>
            </a:r>
          </a:p>
          <a:p>
            <a:pPr marL="609600" indent="-609600">
              <a:lnSpc>
                <a:spcPct val="100000"/>
              </a:lnSpc>
              <a:spcBef>
                <a:spcPts val="2500"/>
              </a:spcBef>
              <a:buSzPct val="123000"/>
              <a:buChar char="•"/>
              <a:defRPr sz="5500">
                <a:solidFill>
                  <a:srgbClr val="FFFFFF"/>
                </a:solidFill>
              </a:defRPr>
            </a:pPr>
            <a:r>
              <a:t>Did you work on your weaknesses?</a:t>
            </a:r>
          </a:p>
          <a:p>
            <a:pPr marL="609600" indent="-609600">
              <a:lnSpc>
                <a:spcPct val="100000"/>
              </a:lnSpc>
              <a:spcBef>
                <a:spcPts val="2500"/>
              </a:spcBef>
              <a:buSzPct val="123000"/>
              <a:buChar char="•"/>
              <a:defRPr sz="5500">
                <a:solidFill>
                  <a:srgbClr val="FFFFFF"/>
                </a:solidFill>
              </a:defRPr>
            </a:pPr>
            <a:r>
              <a:t>Did you enjoy getting slightly better?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7" grpId="2" animBg="1" advAuto="0"/>
      <p:bldP spid="458" grpId="1" uiExpand="1" build="p" bldLvl="5" advAuto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rompt to AI…"/>
          <p:cNvSpPr txBox="1"/>
          <p:nvPr/>
        </p:nvSpPr>
        <p:spPr>
          <a:xfrm>
            <a:off x="12747346" y="3615308"/>
            <a:ext cx="8524158" cy="648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defTabSz="457200">
              <a:lnSpc>
                <a:spcPct val="110000"/>
              </a:lnSpc>
              <a:spcBef>
                <a:spcPts val="2500"/>
              </a:spcBef>
              <a:defRPr sz="7500">
                <a:solidFill>
                  <a:srgbClr val="DEAC4E"/>
                </a:solidFill>
              </a:defRPr>
            </a:pPr>
            <a:r>
              <a:rPr dirty="0"/>
              <a:t>Prompt to AI</a:t>
            </a:r>
          </a:p>
          <a:p>
            <a:pPr lvl="1" indent="0" defTabSz="457200">
              <a:lnSpc>
                <a:spcPct val="110000"/>
              </a:lnSpc>
              <a:spcBef>
                <a:spcPts val="2500"/>
              </a:spcBef>
              <a:defRPr sz="7500">
                <a:solidFill>
                  <a:srgbClr val="FFFFFF"/>
                </a:solidFill>
              </a:defRPr>
            </a:pPr>
            <a:r>
              <a:rPr dirty="0"/>
              <a:t>Convert class 8 Exploring Continents chapter into a simple game</a:t>
            </a:r>
          </a:p>
        </p:txBody>
      </p:sp>
      <p:pic>
        <p:nvPicPr>
          <p:cNvPr id="461" name="Screenshot 2026-09-23 at 1.47.02 PM.png" descr="Screenshot 2026-09-23 at 1.47.02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09767">
            <a:off x="2710948" y="1387653"/>
            <a:ext cx="7450752" cy="10940694"/>
          </a:xfrm>
          <a:prstGeom prst="rect">
            <a:avLst/>
          </a:prstGeom>
          <a:ln w="12700">
            <a:miter lim="400000"/>
          </a:ln>
          <a:effectLst>
            <a:outerShdw blurRad="63500" dist="106629" dir="2722973" rotWithShape="0">
              <a:srgbClr val="FFFFFF">
                <a:alpha val="44996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Screenshot 2026-09-27 at 10.16.17 AM.png" descr="Screenshot 2026-09-27 at 10.16.17 AM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427872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BC4FFC-735A-828B-28B0-6AE14BFA1EC1}"/>
              </a:ext>
            </a:extLst>
          </p:cNvPr>
          <p:cNvSpPr txBox="1"/>
          <p:nvPr/>
        </p:nvSpPr>
        <p:spPr>
          <a:xfrm>
            <a:off x="7185822" y="10536091"/>
            <a:ext cx="10012356" cy="13444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Click on the Slide to Launch Activity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B63BD-315E-92FC-1A4D-92F360510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Knowledge &amp; Skills…">
            <a:extLst>
              <a:ext uri="{FF2B5EF4-FFF2-40B4-BE49-F238E27FC236}">
                <a16:creationId xmlns:a16="http://schemas.microsoft.com/office/drawing/2014/main" id="{06DAD46A-83FD-B9CE-F8DB-C04C378722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02202" y="4319785"/>
            <a:ext cx="21579596" cy="507643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  <a:defRPr sz="8500" spc="-170"/>
            </a:pPr>
            <a:r>
              <a:rPr dirty="0"/>
              <a:t>Knowledge &amp; Skills</a:t>
            </a:r>
          </a:p>
          <a:p>
            <a:pPr algn="ctr">
              <a:lnSpc>
                <a:spcPct val="100000"/>
              </a:lnSpc>
              <a:defRPr sz="12000" spc="-239">
                <a:solidFill>
                  <a:srgbClr val="DEAC4E"/>
                </a:solidFill>
              </a:defRPr>
            </a:pPr>
            <a:r>
              <a:rPr lang="en-GB" dirty="0"/>
              <a:t>Learning Activities with </a:t>
            </a:r>
            <a:r>
              <a:rPr dirty="0"/>
              <a:t>AI</a:t>
            </a:r>
          </a:p>
        </p:txBody>
      </p:sp>
    </p:spTree>
    <p:extLst>
      <p:ext uri="{BB962C8B-B14F-4D97-AF65-F5344CB8AC3E}">
        <p14:creationId xmlns:p14="http://schemas.microsoft.com/office/powerpoint/2010/main" val="85880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00DEF-D38A-056C-67B1-4CB98E591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B1C6DFAD-EA4E-7965-753A-31B79D3A6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364" y="722085"/>
            <a:ext cx="15325271" cy="115992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E0F5BB-E3D3-DC5B-0A66-B2546C788789}"/>
              </a:ext>
            </a:extLst>
          </p:cNvPr>
          <p:cNvSpPr txBox="1"/>
          <p:nvPr/>
        </p:nvSpPr>
        <p:spPr>
          <a:xfrm>
            <a:off x="5900057" y="12615350"/>
            <a:ext cx="12975771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Grammar Express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35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7C035-8FE3-166D-74EB-95F56FDA4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CE42CCF9-962D-91D8-33E4-AE4F79DF5A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173" y="517071"/>
            <a:ext cx="15319651" cy="118273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2E3424-D462-9A69-1A86-2E19C2BD8CFA}"/>
              </a:ext>
            </a:extLst>
          </p:cNvPr>
          <p:cNvSpPr txBox="1"/>
          <p:nvPr/>
        </p:nvSpPr>
        <p:spPr>
          <a:xfrm>
            <a:off x="6095998" y="12624421"/>
            <a:ext cx="12192000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BioQuest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31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E6293-317D-B9D4-4BDC-6D892B021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4A79C5B6-D03B-D0DC-5378-28B8E0D26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654" y="541564"/>
            <a:ext cx="16790691" cy="117157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5130B1-40DE-0051-F53C-F5440C3E1AA7}"/>
              </a:ext>
            </a:extLst>
          </p:cNvPr>
          <p:cNvSpPr txBox="1"/>
          <p:nvPr/>
        </p:nvSpPr>
        <p:spPr>
          <a:xfrm>
            <a:off x="6095999" y="12642415"/>
            <a:ext cx="12192000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Accountancy Exercise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71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Screenshot 2026-09-27 at 9.52.03 AM.png" descr="Screenshot 2026-09-27 at 9.52.03 AM.png">
            <a:hlinkClick r:id="rId3"/>
          </p:cNvPr>
          <p:cNvPicPr>
            <a:picLocks noChangeAspect="1"/>
          </p:cNvPicPr>
          <p:nvPr/>
        </p:nvPicPr>
        <p:blipFill>
          <a:blip r:embed="rId4"/>
          <a:srcRect l="1729" r="1729"/>
          <a:stretch>
            <a:fillRect/>
          </a:stretch>
        </p:blipFill>
        <p:spPr>
          <a:xfrm>
            <a:off x="-53033" y="-30874"/>
            <a:ext cx="24490066" cy="13746874"/>
          </a:xfrm>
          <a:prstGeom prst="rect">
            <a:avLst/>
          </a:prstGeom>
          <a:ln w="12700">
            <a:miter lim="400000"/>
          </a:ln>
        </p:spPr>
      </p:pic>
      <p:sp>
        <p:nvSpPr>
          <p:cNvPr id="468" name="https://kalateetkaushal.in/value/circuits.html"/>
          <p:cNvSpPr txBox="1"/>
          <p:nvPr/>
        </p:nvSpPr>
        <p:spPr>
          <a:xfrm>
            <a:off x="4679280" y="12490477"/>
            <a:ext cx="4376198" cy="767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rPr lang="en-GB" u="sng" dirty="0">
                <a:solidFill>
                  <a:schemeClr val="bg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Circuits Activity</a:t>
            </a:r>
            <a:endParaRPr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Screenshot 2026-09-27 at 9.57.12 AM.png" descr="Screenshot 2026-09-27 at 9.57.12 AM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" y="73462"/>
            <a:ext cx="24345900" cy="13642538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http://kalateetkaushal.in/value/rescue.html"/>
          <p:cNvSpPr txBox="1"/>
          <p:nvPr/>
        </p:nvSpPr>
        <p:spPr>
          <a:xfrm>
            <a:off x="9994097" y="12240105"/>
            <a:ext cx="4411464" cy="767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2A4379"/>
                </a:solidFill>
              </a:defRPr>
            </a:pPr>
            <a:r>
              <a:rPr lang="en-GB" u="sng" dirty="0">
                <a:solidFill>
                  <a:schemeClr val="bg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Physics Activity</a:t>
            </a:r>
            <a:endParaRPr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Screenshot 2026-09-27 at 9.54.36 AM.png" descr="Screenshot 2026-09-27 at 9.54.36 AM.png">
            <a:hlinkClick r:id="rId2"/>
          </p:cNvPr>
          <p:cNvPicPr>
            <a:picLocks noChangeAspect="1"/>
          </p:cNvPicPr>
          <p:nvPr/>
        </p:nvPicPr>
        <p:blipFill>
          <a:blip r:embed="rId3"/>
          <a:srcRect l="714" r="714"/>
          <a:stretch>
            <a:fillRect/>
          </a:stretch>
        </p:blipFill>
        <p:spPr>
          <a:xfrm>
            <a:off x="-41862" y="-28378"/>
            <a:ext cx="24425862" cy="13744378"/>
          </a:xfrm>
          <a:prstGeom prst="rect">
            <a:avLst/>
          </a:prstGeom>
          <a:ln w="12700">
            <a:miter lim="400000"/>
          </a:ln>
        </p:spPr>
      </p:pic>
      <p:sp>
        <p:nvSpPr>
          <p:cNvPr id="474" name="https://kalateetkaushal.in/value/ledger.html"/>
          <p:cNvSpPr txBox="1"/>
          <p:nvPr/>
        </p:nvSpPr>
        <p:spPr>
          <a:xfrm>
            <a:off x="4369850" y="12523133"/>
            <a:ext cx="4286430" cy="767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</a:defRPr>
            </a:pPr>
            <a:r>
              <a:rPr lang="en-GB" u="sng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Budget Activity</a:t>
            </a:r>
            <a:endParaRPr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F9D0D-95E3-0889-B575-E25239D54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Knowledge &amp; Skills…">
            <a:extLst>
              <a:ext uri="{FF2B5EF4-FFF2-40B4-BE49-F238E27FC236}">
                <a16:creationId xmlns:a16="http://schemas.microsoft.com/office/drawing/2014/main" id="{744691D2-6172-58F0-8763-DDC81B2F01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02202" y="4319785"/>
            <a:ext cx="21579596" cy="507643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  <a:defRPr sz="8500" spc="-170"/>
            </a:pPr>
            <a:r>
              <a:rPr dirty="0"/>
              <a:t>Knowledge &amp; Skills</a:t>
            </a:r>
          </a:p>
          <a:p>
            <a:pPr algn="ctr">
              <a:lnSpc>
                <a:spcPct val="100000"/>
              </a:lnSpc>
              <a:defRPr sz="12000" spc="-239">
                <a:solidFill>
                  <a:srgbClr val="DEAC4E"/>
                </a:solidFill>
              </a:defRPr>
            </a:pPr>
            <a:r>
              <a:rPr lang="en-GB" dirty="0"/>
              <a:t>Text-to-Video AI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9379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Write a prompt in English (or in other languages) explaining what you want in the video/scene.…"/>
          <p:cNvSpPr txBox="1"/>
          <p:nvPr/>
        </p:nvSpPr>
        <p:spPr>
          <a:xfrm>
            <a:off x="2840666" y="4062932"/>
            <a:ext cx="18702668" cy="5590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2500"/>
              </a:spcBef>
              <a:defRPr sz="6000">
                <a:solidFill>
                  <a:srgbClr val="FFFFFF"/>
                </a:solidFill>
              </a:defRPr>
            </a:pPr>
            <a:r>
              <a:t>Write a prompt in English (or in other languages) explaining what you want in the video/scene.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2700">
                <a:solidFill>
                  <a:srgbClr val="FFFFFF"/>
                </a:solidFill>
              </a:defRPr>
            </a:pPr>
            <a:endParaRPr/>
          </a:p>
          <a:p>
            <a:pPr>
              <a:lnSpc>
                <a:spcPct val="120000"/>
              </a:lnSpc>
              <a:spcBef>
                <a:spcPts val="2500"/>
              </a:spcBef>
              <a:defRPr sz="5000">
                <a:solidFill>
                  <a:srgbClr val="FFFFFF"/>
                </a:solidFill>
              </a:defRPr>
            </a:pPr>
            <a:r>
              <a:t>“A young school boy in rural Tamil Nadu, riding a bicycle down a red dirt road, when suddenly the bicycle grows wings and lifts off into the clouds.”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0E4E32-59B6-0F0F-6189-327283D55661}"/>
              </a:ext>
            </a:extLst>
          </p:cNvPr>
          <p:cNvSpPr txBox="1"/>
          <p:nvPr/>
        </p:nvSpPr>
        <p:spPr>
          <a:xfrm>
            <a:off x="9363679" y="11922866"/>
            <a:ext cx="4916410" cy="11782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ctr"/>
            <a:r>
              <a:rPr lang="en-US" sz="3600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Bicycle Grows Wings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1C27D22B-0150-B359-791E-2495A13D2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69" y="978406"/>
            <a:ext cx="19333029" cy="10944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40C96-FC04-EB49-0A79-EAF337905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  <a:extLst>
              <a:ext uri="{FF2B5EF4-FFF2-40B4-BE49-F238E27FC236}">
                <a16:creationId xmlns:a16="http://schemas.microsoft.com/office/drawing/2014/main" id="{6718C5A3-F941-65B2-CAE2-BA3901F6B3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548" y="760372"/>
            <a:ext cx="20600903" cy="11475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D5B596-A30A-21A2-0218-60D56D4BDC45}"/>
              </a:ext>
            </a:extLst>
          </p:cNvPr>
          <p:cNvSpPr txBox="1"/>
          <p:nvPr/>
        </p:nvSpPr>
        <p:spPr>
          <a:xfrm>
            <a:off x="5617029" y="12577063"/>
            <a:ext cx="12192000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Robot Comes to Life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63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E3EE3-6DF5-50FE-EF50-DAF49FAF7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271950-1E39-37D8-0C54-608ED314A9CC}"/>
              </a:ext>
            </a:extLst>
          </p:cNvPr>
          <p:cNvSpPr txBox="1"/>
          <p:nvPr/>
        </p:nvSpPr>
        <p:spPr>
          <a:xfrm>
            <a:off x="6095999" y="12393899"/>
            <a:ext cx="12192000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Underwater Marine Life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50DFF887-768B-DFAC-82CB-D2476F1F68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714" y="717371"/>
            <a:ext cx="20392571" cy="1134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60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FB102-632F-5E00-CECC-4D3136A47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E6F12E1C-7A63-EE06-6D37-A99B58E8C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969" y="876564"/>
            <a:ext cx="19826061" cy="111721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0622E2-1D88-A8CC-A1FA-A22D3DBFADF4}"/>
              </a:ext>
            </a:extLst>
          </p:cNvPr>
          <p:cNvSpPr txBox="1"/>
          <p:nvPr/>
        </p:nvSpPr>
        <p:spPr>
          <a:xfrm>
            <a:off x="9710057" y="12422677"/>
            <a:ext cx="4963886" cy="5909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u="sng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Inside a Blood Vessel 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76161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234284-1970-DA1D-A0B0-FF378388AC6B}"/>
              </a:ext>
            </a:extLst>
          </p:cNvPr>
          <p:cNvSpPr txBox="1"/>
          <p:nvPr/>
        </p:nvSpPr>
        <p:spPr>
          <a:xfrm>
            <a:off x="2808513" y="12560006"/>
            <a:ext cx="18766971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King Flies to Space on his Elephant</a:t>
            </a:r>
            <a:endParaRPr lang="en-US" sz="4000" dirty="0">
              <a:solidFill>
                <a:schemeClr val="bg2"/>
              </a:solidFill>
            </a:endParaRPr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6A314E91-20A3-AFA9-7805-BC29E2AC8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420" y="509663"/>
            <a:ext cx="20543158" cy="118354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71BD0-E590-A1A0-908A-0E04AC54D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2D445F-685A-3376-5CD1-7010F13D219E}"/>
              </a:ext>
            </a:extLst>
          </p:cNvPr>
          <p:cNvSpPr txBox="1"/>
          <p:nvPr/>
        </p:nvSpPr>
        <p:spPr>
          <a:xfrm>
            <a:off x="9143999" y="12337035"/>
            <a:ext cx="6096000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Chocolate Garden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605B365A-B795-A2DA-35E7-FFCB52AFF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880" y="867326"/>
            <a:ext cx="19838239" cy="1102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87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Used Well…"/>
          <p:cNvSpPr txBox="1"/>
          <p:nvPr/>
        </p:nvSpPr>
        <p:spPr>
          <a:xfrm>
            <a:off x="2382424" y="3911918"/>
            <a:ext cx="19619152" cy="7188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spcBef>
                <a:spcPts val="2000"/>
              </a:spcBef>
              <a:defRPr sz="6000">
                <a:solidFill>
                  <a:srgbClr val="FFFFFF"/>
                </a:solidFill>
              </a:defRPr>
            </a:pPr>
            <a:r>
              <a:rPr sz="6500">
                <a:solidFill>
                  <a:srgbClr val="E7A936"/>
                </a:solidFill>
              </a:rPr>
              <a:t>Used Well </a:t>
            </a:r>
          </a:p>
          <a:p>
            <a:pPr marL="952500" indent="-635000">
              <a:lnSpc>
                <a:spcPct val="110000"/>
              </a:lnSpc>
              <a:spcBef>
                <a:spcPts val="2000"/>
              </a:spcBef>
              <a:buSzPct val="123000"/>
              <a:buChar char="•"/>
              <a:defRPr sz="5000">
                <a:solidFill>
                  <a:srgbClr val="FFFFFF"/>
                </a:solidFill>
              </a:defRPr>
            </a:pPr>
            <a:r>
              <a:t>Save time, tutor, explain, generate alternatives, help code, simulate, critique and prototype</a:t>
            </a:r>
          </a:p>
          <a:p>
            <a:pPr marL="952500" indent="-635000">
              <a:lnSpc>
                <a:spcPct val="110000"/>
              </a:lnSpc>
              <a:spcBef>
                <a:spcPts val="2000"/>
              </a:spcBef>
              <a:buSzPct val="123000"/>
              <a:buChar char="•"/>
              <a:defRPr sz="5000">
                <a:solidFill>
                  <a:srgbClr val="FFFFFF"/>
                </a:solidFill>
              </a:defRPr>
            </a:pPr>
            <a:r>
              <a:t>Learn faster, ask better questions, research, practice, create, test ideas.</a:t>
            </a:r>
          </a:p>
          <a:p>
            <a:pPr>
              <a:lnSpc>
                <a:spcPct val="100000"/>
              </a:lnSpc>
              <a:spcBef>
                <a:spcPts val="2000"/>
              </a:spcBef>
              <a:defRPr sz="6000">
                <a:solidFill>
                  <a:srgbClr val="FFFFFF"/>
                </a:solidFill>
              </a:defRPr>
            </a:pPr>
            <a:r>
              <a:rPr sz="6500">
                <a:solidFill>
                  <a:srgbClr val="E7A936"/>
                </a:solidFill>
              </a:rPr>
              <a:t>Used Badly:</a:t>
            </a:r>
            <a:r>
              <a:rPr>
                <a:solidFill>
                  <a:srgbClr val="E7A936"/>
                </a:solidFill>
              </a:rPr>
              <a:t> </a:t>
            </a:r>
          </a:p>
          <a:p>
            <a:pPr marL="952500" indent="-635000">
              <a:lnSpc>
                <a:spcPct val="120000"/>
              </a:lnSpc>
              <a:spcBef>
                <a:spcPts val="2000"/>
              </a:spcBef>
              <a:buSzPct val="123000"/>
              <a:buChar char="•"/>
              <a:defRPr sz="5000">
                <a:solidFill>
                  <a:srgbClr val="FFFFFF"/>
                </a:solidFill>
              </a:defRPr>
            </a:pPr>
            <a:r>
              <a:t>Waste time, encourage dependence and replace thinking</a:t>
            </a:r>
          </a:p>
        </p:txBody>
      </p:sp>
      <p:sp>
        <p:nvSpPr>
          <p:cNvPr id="485" name="AI - Helps You or Holds You Back"/>
          <p:cNvSpPr txBox="1"/>
          <p:nvPr/>
        </p:nvSpPr>
        <p:spPr>
          <a:xfrm>
            <a:off x="1761591" y="1671523"/>
            <a:ext cx="20860819" cy="157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algn="ctr" defTabSz="457200">
              <a:lnSpc>
                <a:spcPct val="110000"/>
              </a:lnSpc>
              <a:spcBef>
                <a:spcPts val="1000"/>
              </a:spcBef>
              <a:defRPr sz="10000">
                <a:solidFill>
                  <a:srgbClr val="FFFFFF"/>
                </a:solidFill>
              </a:defRPr>
            </a:pPr>
            <a:r>
              <a:t>AI - Helps You or Holds You Back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" grpId="1" uiExpand="1" build="p" bldLvl="5" advAuto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You can’t control the tides of life.  You can only learn to steer your own boat."/>
          <p:cNvSpPr txBox="1">
            <a:spLocks noGrp="1"/>
          </p:cNvSpPr>
          <p:nvPr>
            <p:ph type="title"/>
          </p:nvPr>
        </p:nvSpPr>
        <p:spPr>
          <a:xfrm>
            <a:off x="1402202" y="4319785"/>
            <a:ext cx="21579596" cy="507643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  <a:defRPr sz="9200" spc="-183">
                <a:latin typeface="+mn-lt"/>
                <a:ea typeface="+mn-ea"/>
                <a:cs typeface="+mn-cs"/>
                <a:sym typeface="Helvetica Neue"/>
              </a:defRPr>
            </a:pPr>
            <a:r>
              <a:rPr dirty="0"/>
              <a:t>You can’t control the tides of life. </a:t>
            </a:r>
            <a:br>
              <a:rPr dirty="0"/>
            </a:br>
            <a:r>
              <a:rPr dirty="0"/>
              <a:t>You can only learn to steer your own boat.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B2C40-EE75-0941-F79D-8633C7370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Knowledge &amp; Skills…">
            <a:extLst>
              <a:ext uri="{FF2B5EF4-FFF2-40B4-BE49-F238E27FC236}">
                <a16:creationId xmlns:a16="http://schemas.microsoft.com/office/drawing/2014/main" id="{FFA1CD1A-C773-038F-9D76-D4FD4D6742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02202" y="4319785"/>
            <a:ext cx="21579596" cy="507643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  <a:defRPr sz="8500" spc="-170"/>
            </a:pPr>
            <a:r>
              <a:rPr lang="en-GB" dirty="0"/>
              <a:t>Test Yourself</a:t>
            </a:r>
            <a:endParaRPr dirty="0"/>
          </a:p>
          <a:p>
            <a:pPr algn="ctr">
              <a:lnSpc>
                <a:spcPct val="100000"/>
              </a:lnSpc>
              <a:defRPr sz="12000" spc="-239">
                <a:solidFill>
                  <a:srgbClr val="DEAC4E"/>
                </a:solidFill>
              </a:defRPr>
            </a:pPr>
            <a:r>
              <a:rPr lang="en-GB" dirty="0"/>
              <a:t>Final Classroom Activities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088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E17D5-2AD8-00CC-E36F-15F12E2CF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1A3723C2-2E4B-9192-3AEB-ED96D4B27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693" y="888094"/>
            <a:ext cx="20976614" cy="107813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639B6B-0B26-CB5C-E67B-68AF1D04386B}"/>
              </a:ext>
            </a:extLst>
          </p:cNvPr>
          <p:cNvSpPr txBox="1"/>
          <p:nvPr/>
        </p:nvSpPr>
        <p:spPr>
          <a:xfrm>
            <a:off x="5148943" y="12070776"/>
            <a:ext cx="14086114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CrossRoads Game – What Choice Will You Make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31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9F301-DC79-5AEC-365D-2743CB9AD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5355CAB9-B6F8-C0F0-179E-EB2691C58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918" y="575129"/>
            <a:ext cx="15502164" cy="113937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0EBD2D-98CD-B352-506F-4D3B5FA62C14}"/>
              </a:ext>
            </a:extLst>
          </p:cNvPr>
          <p:cNvSpPr txBox="1"/>
          <p:nvPr/>
        </p:nvSpPr>
        <p:spPr>
          <a:xfrm>
            <a:off x="6096000" y="12383741"/>
            <a:ext cx="12192000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Value Journey</a:t>
            </a:r>
            <a:r>
              <a:rPr lang="en-US" dirty="0">
                <a:solidFill>
                  <a:schemeClr val="bg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408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028EB-B48D-D206-F4B3-3426F30FF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CB3F46-0E7C-B547-EDF4-825F42CAE2D7}"/>
              </a:ext>
            </a:extLst>
          </p:cNvPr>
          <p:cNvSpPr txBox="1"/>
          <p:nvPr/>
        </p:nvSpPr>
        <p:spPr>
          <a:xfrm>
            <a:off x="1402203" y="4207448"/>
            <a:ext cx="21579596" cy="10895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GB" sz="7200" b="1" dirty="0">
                <a:solidFill>
                  <a:schemeClr val="bg2"/>
                </a:solidFill>
              </a:rPr>
              <a:t>A Programme by Timeless </a:t>
            </a:r>
            <a:r>
              <a:rPr lang="en-GB" sz="7200" b="1" dirty="0" err="1">
                <a:solidFill>
                  <a:schemeClr val="bg2"/>
                </a:solidFill>
              </a:rPr>
              <a:t>Lifeskills</a:t>
            </a:r>
            <a:r>
              <a:rPr lang="en-GB" sz="7200" b="1" dirty="0">
                <a:solidFill>
                  <a:schemeClr val="bg2"/>
                </a:solidFill>
              </a:rPr>
              <a:t> Foundation</a:t>
            </a:r>
            <a:endParaRPr lang="en-US" sz="7200" b="1" dirty="0">
              <a:solidFill>
                <a:schemeClr val="bg2"/>
              </a:solidFill>
            </a:endParaRPr>
          </a:p>
        </p:txBody>
      </p:sp>
      <p:sp>
        <p:nvSpPr>
          <p:cNvPr id="4" name="Knowledge &amp; Skills…">
            <a:extLst>
              <a:ext uri="{FF2B5EF4-FFF2-40B4-BE49-F238E27FC236}">
                <a16:creationId xmlns:a16="http://schemas.microsoft.com/office/drawing/2014/main" id="{1507A7BD-AFE7-7A0A-9EB7-5F30AD2145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02202" y="1669233"/>
            <a:ext cx="21579596" cy="2538215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  <a:defRPr sz="12000" spc="-239">
                <a:solidFill>
                  <a:srgbClr val="DEAC4E"/>
                </a:solidFill>
              </a:defRPr>
            </a:pPr>
            <a:r>
              <a:rPr lang="en-GB" dirty="0"/>
              <a:t>The Value of You</a:t>
            </a:r>
            <a:endParaRPr dirty="0"/>
          </a:p>
        </p:txBody>
      </p:sp>
      <p:sp>
        <p:nvSpPr>
          <p:cNvPr id="6" name="TextBox 5">
            <a:hlinkClick r:id="rId2"/>
            <a:extLst>
              <a:ext uri="{FF2B5EF4-FFF2-40B4-BE49-F238E27FC236}">
                <a16:creationId xmlns:a16="http://schemas.microsoft.com/office/drawing/2014/main" id="{8D3A6A4D-55F0-FFC2-8DCF-E80F7B7EE90F}"/>
              </a:ext>
            </a:extLst>
          </p:cNvPr>
          <p:cNvSpPr txBox="1"/>
          <p:nvPr/>
        </p:nvSpPr>
        <p:spPr>
          <a:xfrm>
            <a:off x="3616037" y="6618035"/>
            <a:ext cx="17151927" cy="10064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GB" sz="6600" u="sng" dirty="0">
                <a:solidFill>
                  <a:schemeClr val="bg2"/>
                </a:solidFill>
              </a:rPr>
              <a:t>Our WhatsApp Channel</a:t>
            </a:r>
            <a:endParaRPr lang="en-US" sz="6600" u="sng" dirty="0">
              <a:solidFill>
                <a:schemeClr val="bg2"/>
              </a:solidFill>
            </a:endParaRPr>
          </a:p>
        </p:txBody>
      </p:sp>
      <p:sp>
        <p:nvSpPr>
          <p:cNvPr id="8" name="TextBox 7">
            <a:hlinkClick r:id="rId3"/>
            <a:extLst>
              <a:ext uri="{FF2B5EF4-FFF2-40B4-BE49-F238E27FC236}">
                <a16:creationId xmlns:a16="http://schemas.microsoft.com/office/drawing/2014/main" id="{B5763A17-80AF-E8A6-A74F-D430D827FD15}"/>
              </a:ext>
            </a:extLst>
          </p:cNvPr>
          <p:cNvSpPr txBox="1"/>
          <p:nvPr/>
        </p:nvSpPr>
        <p:spPr>
          <a:xfrm>
            <a:off x="3616036" y="8594748"/>
            <a:ext cx="17151927" cy="10064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GB" sz="6600" u="sng" dirty="0">
                <a:solidFill>
                  <a:schemeClr val="bg2"/>
                </a:solidFill>
              </a:rPr>
              <a:t>Our Instagram</a:t>
            </a:r>
            <a:endParaRPr lang="en-US" sz="6600" u="sng" dirty="0">
              <a:solidFill>
                <a:schemeClr val="bg2"/>
              </a:solidFill>
            </a:endParaRPr>
          </a:p>
        </p:txBody>
      </p:sp>
      <p:sp>
        <p:nvSpPr>
          <p:cNvPr id="9" name="TextBox 8">
            <a:hlinkClick r:id="rId4"/>
            <a:extLst>
              <a:ext uri="{FF2B5EF4-FFF2-40B4-BE49-F238E27FC236}">
                <a16:creationId xmlns:a16="http://schemas.microsoft.com/office/drawing/2014/main" id="{8D2988DC-6894-F994-1F26-693B0A38D42E}"/>
              </a:ext>
            </a:extLst>
          </p:cNvPr>
          <p:cNvSpPr txBox="1"/>
          <p:nvPr/>
        </p:nvSpPr>
        <p:spPr>
          <a:xfrm>
            <a:off x="3616036" y="10571461"/>
            <a:ext cx="17151927" cy="10064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GB" sz="6600" u="sng" dirty="0">
                <a:solidFill>
                  <a:schemeClr val="bg2"/>
                </a:solidFill>
              </a:rPr>
              <a:t>Our Website</a:t>
            </a:r>
            <a:endParaRPr lang="en-US" sz="6600" u="sng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66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003462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2101</Words>
  <Application>Microsoft Macintosh PowerPoint</Application>
  <PresentationFormat>Custom</PresentationFormat>
  <Paragraphs>317</Paragraphs>
  <Slides>96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96</vt:i4>
      </vt:variant>
    </vt:vector>
  </HeadingPairs>
  <TitlesOfParts>
    <vt:vector size="99" baseType="lpstr">
      <vt:lpstr>Helvetica Neue</vt:lpstr>
      <vt:lpstr>Helvetica Neue Medium</vt:lpstr>
      <vt:lpstr>30_BasicColor</vt:lpstr>
      <vt:lpstr>PowerPoint Presentation</vt:lpstr>
      <vt:lpstr>PowerPoint Presentation</vt:lpstr>
      <vt:lpstr>The Value of You Programme</vt:lpstr>
      <vt:lpstr>How the Students Learn</vt:lpstr>
      <vt:lpstr>Making Students Future-Ready</vt:lpstr>
      <vt:lpstr>Desired Learning Outcomes </vt:lpstr>
      <vt:lpstr>Workshop Sample Activities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Resources Work Together</vt:lpstr>
      <vt:lpstr>Resources are All Around You</vt:lpstr>
      <vt:lpstr>PowerPoint Presentation</vt:lpstr>
      <vt:lpstr>PowerPoint Presentation</vt:lpstr>
      <vt:lpstr>PowerPoint Presentation</vt:lpstr>
      <vt:lpstr>Small actions can look unimportant today. Repeated over months and years, they can become a large advantage (compounding).</vt:lpstr>
      <vt:lpstr>PowerPoint Presentation</vt:lpstr>
      <vt:lpstr>Time</vt:lpstr>
      <vt:lpstr>PowerPoint Presentation</vt:lpstr>
      <vt:lpstr>PowerPoint Presentation</vt:lpstr>
      <vt:lpstr>PowerPoint Presentation</vt:lpstr>
      <vt:lpstr>Attention</vt:lpstr>
      <vt:lpstr>Marshmallow Activity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Time is given.  Your Energy determines how much you can do in same amount of time.</vt:lpstr>
      <vt:lpstr>PowerPoint Presentation</vt:lpstr>
      <vt:lpstr>Your Body: nutrition, exercise, sleep Your Mind: stress-free, calm, enthusiastic</vt:lpstr>
      <vt:lpstr>Nutrition, Exercise, Sleep</vt:lpstr>
      <vt:lpstr>PowerPoint Presentation</vt:lpstr>
      <vt:lpstr>Continuous Health Monitoring</vt:lpstr>
      <vt:lpstr>PowerPoint Presentation</vt:lpstr>
      <vt:lpstr>PowerPoint Presentation</vt:lpstr>
      <vt:lpstr>Rubber Band Activity</vt:lpstr>
      <vt:lpstr>PowerPoint Presentation</vt:lpstr>
      <vt:lpstr>PowerPoint Presentation</vt:lpstr>
      <vt:lpstr>PowerPoint Presentation</vt:lpstr>
      <vt:lpstr>PowerPoint Presentation</vt:lpstr>
      <vt:lpstr>Automatic vs Deliberate Thinking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Trust</vt:lpstr>
      <vt:lpstr>PowerPoint Presentation</vt:lpstr>
      <vt:lpstr>PowerPoint Presentation</vt:lpstr>
      <vt:lpstr>But trust wisely. Check before you believe. Trust people step by step, based on what they do, not what they say.</vt:lpstr>
      <vt:lpstr>PowerPoint Presentation</vt:lpstr>
      <vt:lpstr>Repairing trust is possible: admit it, say sorry, keep the next promise.  But regaining trust takes much longer than breaking it.</vt:lpstr>
      <vt:lpstr>Who trusts you today that didn't trust you a year ago?  What did you do to earn it?</vt:lpstr>
      <vt:lpstr>PowerPoint Presentation</vt:lpstr>
      <vt:lpstr>Knowledge &amp; Skills</vt:lpstr>
      <vt:lpstr>PowerPoint Presentation</vt:lpstr>
      <vt:lpstr>PowerPoint Presentation</vt:lpstr>
      <vt:lpstr>PowerPoint Presentation</vt:lpstr>
      <vt:lpstr>Knowledge &amp; Skills Making Learning Fun with 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Knowledge &amp; Skills Learning Activities with 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Knowledge &amp; Skills Text-to-Video 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 can’t control the tides of life.  You can only learn to steer your own boat.</vt:lpstr>
      <vt:lpstr>Test Yourself Final Classroom Activities</vt:lpstr>
      <vt:lpstr>PowerPoint Presentation</vt:lpstr>
      <vt:lpstr>PowerPoint Presentation</vt:lpstr>
      <vt:lpstr>The Value of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atul pant</cp:lastModifiedBy>
  <cp:revision>20</cp:revision>
  <dcterms:modified xsi:type="dcterms:W3CDTF">2026-10-12T07:08:02Z</dcterms:modified>
</cp:coreProperties>
</file>